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4.xml" ContentType="application/inkml+xml"/>
  <Override PartName="/ppt/notesSlides/notesSlide13.xml" ContentType="application/vnd.openxmlformats-officedocument.presentationml.notesSlide+xml"/>
  <Override PartName="/ppt/ink/ink5.xml" ContentType="application/inkml+xml"/>
  <Override PartName="/ppt/notesSlides/notesSlide14.xml" ContentType="application/vnd.openxmlformats-officedocument.presentationml.notesSlide+xml"/>
  <Override PartName="/ppt/ink/ink6.xml" ContentType="application/inkml+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8.xml" ContentType="application/inkml+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ink/ink10.xml" ContentType="application/inkml+xml"/>
  <Override PartName="/ppt/notesSlides/notesSlide20.xml" ContentType="application/vnd.openxmlformats-officedocument.presentationml.notesSlide+xml"/>
  <Override PartName="/ppt/ink/ink1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4.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301" r:id="rId2"/>
    <p:sldId id="446" r:id="rId3"/>
    <p:sldId id="461" r:id="rId4"/>
    <p:sldId id="459" r:id="rId5"/>
    <p:sldId id="462" r:id="rId6"/>
    <p:sldId id="460" r:id="rId7"/>
    <p:sldId id="445" r:id="rId8"/>
    <p:sldId id="257" r:id="rId9"/>
    <p:sldId id="262" r:id="rId10"/>
    <p:sldId id="336" r:id="rId11"/>
    <p:sldId id="265" r:id="rId12"/>
    <p:sldId id="264" r:id="rId13"/>
    <p:sldId id="318" r:id="rId14"/>
    <p:sldId id="266" r:id="rId15"/>
    <p:sldId id="267" r:id="rId16"/>
    <p:sldId id="268" r:id="rId17"/>
    <p:sldId id="269" r:id="rId18"/>
    <p:sldId id="270" r:id="rId19"/>
    <p:sldId id="296" r:id="rId20"/>
    <p:sldId id="377" r:id="rId21"/>
    <p:sldId id="379" r:id="rId22"/>
    <p:sldId id="381" r:id="rId23"/>
    <p:sldId id="382" r:id="rId24"/>
    <p:sldId id="384" r:id="rId25"/>
    <p:sldId id="385" r:id="rId26"/>
    <p:sldId id="386" r:id="rId27"/>
    <p:sldId id="387" r:id="rId28"/>
    <p:sldId id="388" r:id="rId29"/>
    <p:sldId id="444" r:id="rId30"/>
    <p:sldId id="389" r:id="rId31"/>
    <p:sldId id="443" r:id="rId32"/>
    <p:sldId id="390" r:id="rId33"/>
    <p:sldId id="391" r:id="rId34"/>
    <p:sldId id="397" r:id="rId35"/>
    <p:sldId id="398" r:id="rId36"/>
    <p:sldId id="409" r:id="rId37"/>
    <p:sldId id="403" r:id="rId38"/>
    <p:sldId id="414" r:id="rId39"/>
    <p:sldId id="412" r:id="rId40"/>
    <p:sldId id="410" r:id="rId41"/>
    <p:sldId id="394" r:id="rId42"/>
    <p:sldId id="408" r:id="rId43"/>
    <p:sldId id="440" r:id="rId44"/>
    <p:sldId id="393" r:id="rId45"/>
    <p:sldId id="447" r:id="rId46"/>
    <p:sldId id="448" r:id="rId47"/>
    <p:sldId id="449" r:id="rId48"/>
    <p:sldId id="450" r:id="rId49"/>
    <p:sldId id="451" r:id="rId50"/>
    <p:sldId id="452" r:id="rId51"/>
    <p:sldId id="453" r:id="rId52"/>
    <p:sldId id="454" r:id="rId53"/>
    <p:sldId id="455" r:id="rId54"/>
    <p:sldId id="456" r:id="rId55"/>
    <p:sldId id="457" r:id="rId56"/>
    <p:sldId id="458" r:id="rId57"/>
    <p:sldId id="442" r:id="rId58"/>
    <p:sldId id="395" r:id="rId59"/>
    <p:sldId id="396" r:id="rId60"/>
    <p:sldId id="404" r:id="rId61"/>
    <p:sldId id="405" r:id="rId62"/>
    <p:sldId id="406" r:id="rId63"/>
    <p:sldId id="413" r:id="rId64"/>
    <p:sldId id="407" r:id="rId65"/>
    <p:sldId id="415" r:id="rId66"/>
    <p:sldId id="439" r:id="rId67"/>
  </p:sldIdLst>
  <p:sldSz cx="9144000" cy="6858000" type="screen4x3"/>
  <p:notesSz cx="9236075" cy="6951663"/>
  <p:custDataLst>
    <p:tags r:id="rId70"/>
  </p:custDataLst>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oumya C. Kambhampati" initials="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008000"/>
    <a:srgbClr val="9966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95" autoAdjust="0"/>
  </p:normalViewPr>
  <p:slideViewPr>
    <p:cSldViewPr>
      <p:cViewPr varScale="1">
        <p:scale>
          <a:sx n="159" d="100"/>
          <a:sy n="159" d="100"/>
        </p:scale>
        <p:origin x="192" y="3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74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4" y="0"/>
            <a:ext cx="4001233" cy="346634"/>
          </a:xfrm>
          <a:prstGeom prst="rect">
            <a:avLst/>
          </a:prstGeom>
          <a:noFill/>
          <a:ln w="9525">
            <a:noFill/>
            <a:miter lim="800000"/>
            <a:headEnd/>
            <a:tailEnd/>
          </a:ln>
          <a:effectLst/>
        </p:spPr>
        <p:txBody>
          <a:bodyPr vert="horz" wrap="square" lIns="92768" tIns="46384" rIns="92768" bIns="46384" numCol="1" anchor="t" anchorCtr="0" compatLnSpc="1">
            <a:prstTxWarp prst="textNoShape">
              <a:avLst/>
            </a:prstTxWarp>
          </a:bodyPr>
          <a:lstStyle>
            <a:lvl1pPr defTabSz="928103">
              <a:defRPr sz="1200"/>
            </a:lvl1pPr>
          </a:lstStyle>
          <a:p>
            <a:endParaRPr lang="en-US"/>
          </a:p>
        </p:txBody>
      </p:sp>
      <p:sp>
        <p:nvSpPr>
          <p:cNvPr id="43011" name="Rectangle 3"/>
          <p:cNvSpPr>
            <a:spLocks noGrp="1" noChangeArrowheads="1"/>
          </p:cNvSpPr>
          <p:nvPr>
            <p:ph type="dt" sz="quarter" idx="1"/>
          </p:nvPr>
        </p:nvSpPr>
        <p:spPr bwMode="auto">
          <a:xfrm>
            <a:off x="5234843" y="0"/>
            <a:ext cx="4001233" cy="346634"/>
          </a:xfrm>
          <a:prstGeom prst="rect">
            <a:avLst/>
          </a:prstGeom>
          <a:noFill/>
          <a:ln w="9525">
            <a:noFill/>
            <a:miter lim="800000"/>
            <a:headEnd/>
            <a:tailEnd/>
          </a:ln>
          <a:effectLst/>
        </p:spPr>
        <p:txBody>
          <a:bodyPr vert="horz" wrap="square" lIns="92768" tIns="46384" rIns="92768" bIns="46384" numCol="1" anchor="t" anchorCtr="0" compatLnSpc="1">
            <a:prstTxWarp prst="textNoShape">
              <a:avLst/>
            </a:prstTxWarp>
          </a:bodyPr>
          <a:lstStyle>
            <a:lvl1pPr algn="r" defTabSz="928103">
              <a:defRPr sz="1200"/>
            </a:lvl1pPr>
          </a:lstStyle>
          <a:p>
            <a:endParaRPr lang="en-US"/>
          </a:p>
        </p:txBody>
      </p:sp>
      <p:sp>
        <p:nvSpPr>
          <p:cNvPr id="43012" name="Rectangle 4"/>
          <p:cNvSpPr>
            <a:spLocks noGrp="1" noChangeArrowheads="1"/>
          </p:cNvSpPr>
          <p:nvPr>
            <p:ph type="ftr" sz="quarter" idx="2"/>
          </p:nvPr>
        </p:nvSpPr>
        <p:spPr bwMode="auto">
          <a:xfrm>
            <a:off x="4" y="6605031"/>
            <a:ext cx="4001233" cy="346634"/>
          </a:xfrm>
          <a:prstGeom prst="rect">
            <a:avLst/>
          </a:prstGeom>
          <a:noFill/>
          <a:ln w="9525">
            <a:noFill/>
            <a:miter lim="800000"/>
            <a:headEnd/>
            <a:tailEnd/>
          </a:ln>
          <a:effectLst/>
        </p:spPr>
        <p:txBody>
          <a:bodyPr vert="horz" wrap="square" lIns="92768" tIns="46384" rIns="92768" bIns="46384" numCol="1" anchor="b" anchorCtr="0" compatLnSpc="1">
            <a:prstTxWarp prst="textNoShape">
              <a:avLst/>
            </a:prstTxWarp>
          </a:bodyPr>
          <a:lstStyle>
            <a:lvl1pPr defTabSz="928103">
              <a:defRPr sz="1200"/>
            </a:lvl1pPr>
          </a:lstStyle>
          <a:p>
            <a:endParaRPr lang="en-US"/>
          </a:p>
        </p:txBody>
      </p:sp>
      <p:sp>
        <p:nvSpPr>
          <p:cNvPr id="43013" name="Rectangle 5"/>
          <p:cNvSpPr>
            <a:spLocks noGrp="1" noChangeArrowheads="1"/>
          </p:cNvSpPr>
          <p:nvPr>
            <p:ph type="sldNum" sz="quarter" idx="3"/>
          </p:nvPr>
        </p:nvSpPr>
        <p:spPr bwMode="auto">
          <a:xfrm>
            <a:off x="5234843" y="6605031"/>
            <a:ext cx="4001233" cy="346634"/>
          </a:xfrm>
          <a:prstGeom prst="rect">
            <a:avLst/>
          </a:prstGeom>
          <a:noFill/>
          <a:ln w="9525">
            <a:noFill/>
            <a:miter lim="800000"/>
            <a:headEnd/>
            <a:tailEnd/>
          </a:ln>
          <a:effectLst/>
        </p:spPr>
        <p:txBody>
          <a:bodyPr vert="horz" wrap="square" lIns="92768" tIns="46384" rIns="92768" bIns="46384" numCol="1" anchor="b" anchorCtr="0" compatLnSpc="1">
            <a:prstTxWarp prst="textNoShape">
              <a:avLst/>
            </a:prstTxWarp>
          </a:bodyPr>
          <a:lstStyle>
            <a:lvl1pPr algn="r" defTabSz="928103">
              <a:defRPr sz="1200"/>
            </a:lvl1pPr>
          </a:lstStyle>
          <a:p>
            <a:fld id="{FACA28DA-A817-4F06-9F70-BABBB0192FE2}" type="slidenum">
              <a:rPr lang="en-US"/>
              <a:pPr/>
              <a:t>‹#›</a:t>
            </a:fld>
            <a:endParaRPr lang="en-US"/>
          </a:p>
        </p:txBody>
      </p:sp>
    </p:spTree>
    <p:extLst>
      <p:ext uri="{BB962C8B-B14F-4D97-AF65-F5344CB8AC3E}">
        <p14:creationId xmlns:p14="http://schemas.microsoft.com/office/powerpoint/2010/main" val="148902555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0-28T22:28:51.02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context xml:id="ctx1">
      <inkml:inkSource xml:id="inkSrc24">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16-10-28T22:31:07.410"/>
    </inkml:context>
  </inkml:definitions>
  <inkml:trace contextRef="#ctx0" brushRef="#br0">13070 8676 37 0,'-9'-23'18'0,"26"4"-18"0,-8 12 18 15,3-1-18-15,5 0 1 16,9-3 0-16,-1 0 0 16,10 3-1-16,7-3 1 15,14 3 0-15,12 4 1 16,17 4-1-16,17-7 0 16,30-12 0-1,21-7 0-15,18 7-1 16,29-4 0-16,26-4 0 15,16-3 1-15,22 4 0 16,13-8 1-16,25 7 0 16,5-3 1-16,17 7-1 15,-5 0 1-15,13 1-1 16,-12-5 1-16,3 1-2 0,-12-4 1 0,0 3-2 16,-13 1 0-16,0-1 0 15,-17 8 0-15,-17-4 0 16,-8 1 1-16,-9 3-1 15,-17 0 0-15,0 0 0 16,-9 4 1-16,-25 4-1 16,-8-5 0-16,-5 1 0 0,-21 4 1 15,-9 7-1-15,-21-7 1 16,-9-1-1-16,-12 5 0 16,-9 7 0-16,-12 4 0 15,-9 7 0-15,-9 0 0 16,-12 4 0-16,-1 1 0 31,-12 3 0-31,-4-1 0 0,-1 5 1 16,-3 0 0-16,-5 7 0 15,-5 12 0-15,1-8 0 16,0 7 1-16,-4 12-2 16,-5 8 1-16,0 11-1 15,1 7 1-15,-5 8-1 16,-5 4 0-16,1 11 0 15,-4 12 1-15,3 22-1 16,-3 4 0-16,-5 11 0 0,0 20 1 0,1 6-1 16,-5 9 0-16,-5 10 1 15,1 13 0-15,-4 2 0 16,-1 9 0-16,1 14-1 31,-5-7 0-31,-4 16 0 0,4 3 1 16,-4 3-2-16,4 1 1 15,5 0 0-15,-1 3 0 16,1-7 0-16,-1 0 1 16,5-4-1-16,-5-15 0 15,1 0 0-15,4-4 1 16,-5-11-1-16,1-11 0 0,-5-16 0 16,-4 8 0-16,-5-11 0 15,5-20 0-15,0-6 0 16,-4-9 1-16,-4-14-1 15,-1-16 1-15,-4-4 0 16,-4-14 0-16,-4-16 0 16,-9-7 0-16,4-1-1 0,1 1 1 0,-1-12 0 15,-8-7 0-15,-9 0-1 16,1-4 0-16,-9 0 0 16,-5 0 1-16,-8-12-2 15,-4-3 1-15,-8-4 0 16,-10-7 1-16,-3-5 0 31,-13 1 0-31,-9 4 0 0,-21-8 0 16,-4-1 0-16,-18 5 0 15,-12-4-1-15,-4 4 1 16,-18-8-1-16,-8 0 1 16,-8 0-1-16,-1 0 0 15,-25-7 0-15,-8-1 0 16,-1 1 0-16,-8-4 1 0,5 3-1 31,-5-7 0-31,-5 4 0 0,-3-4 0 16,12 0 0-16,4 0 1 0,9 0-1 15,0 0 0-15,13 0 0 16,9-4 0-16,3 1-1 16,9-1 1-1,9 0-1-15,4 0 1 0,8-3 0 16,22 3 0-16,8 0 0 15,0-3 0-15,13-1 0 16,8 0 0-16,14 1 0 16,3-5 1-16,18 5-1 15,3-1 0-15,14-11 0 16,8 4 0-16,9 0 0 0,8-4 0 16,8-3-1-16,1-1 1 15,8-4-1-15,5-14 0 16,3 7 1-16,5-8 0 15,4-11 0-15,1-4 0 16,3 1 0-16,5-5 1 16,0-7 0-1,-1-12 0-15,5-7-1 16,0-15 0-16,4 8 0 16,1-16 0-16,-1-11 0 15,0-8 0-15,-4-7-1 16,4-8 1-16,-4 1 0 15,0-13 1-15,4-2-1 0,1-9 1 16,-1 1-1-16,0-8 0 0,0-4 0 16,1 0 1-16,-1-8-2 15,0 12 1-15,0 0 0 16,5 4 0-16,-5-15 0 16,4 7 0-16,1 0 0 15,4 8 0-15,-1-12 0 16,1 1 0-16,4 3 0 0,-4 8 0 15,4-1 0-15,-4 5 1 16,4 7-1-16,-5 8 0 16,1-5 0-1,-4 13 0-15,-1-1 0 16,5 11 0-16,-5 5 0 0,1 7 0 0,-1-8 0 31,1 16 0-31,-5-1 0 16,0 16 0-16,0 3 0 15,1 1 1-15,-1 10-2 16,0 5 1-16,0 11-1 16,-4 0 1-16,4 0 0 15,1 18 0-15,-1 1 0 16,0 11 0-16,0 4 0 0,1 4 0 0,-5 4 0 16,4 3 1-16,0 4-1 15,0 0 0-15,0 4-1 16,5 0 1-16,-1 3 0 15,5 1 1-15,4 0-2 16,4-1 1-16,5 1-1 31,4 0 1-31,-1 3-1 0,6 0 1 16,-1 1-1-16,0-1 1 16,4-3-1-16,4 3 1 15,10-3 0-15,-1 7 0 16,12 4-1-16,14-3 1 15,-5-5-2-15,14 0 1 16,11 1-1-16,10-8 0 0,-1-8-1 16,14 4 1-16,-6-7-6 15,1-8 0-15,0-8-9 16,-21 0 1-16</inkml:trace>
  <inkml:trace contextRef="#ctx0" brushRef="#br1" timeOffset="6456.5058">19623 10231 19 0,'-4'0'9'0,"0"-8"-4"0,4 8 10 16,0 0-15-16,0 0 1 15,-4 0-1-15,4 0 0 0,0 0-1 16,-5-4 1-16,5 4 0 16,0 0 1-16,0 0 0 15,0 0 0-15,-4 0 0 16,0 0 1-16,0 0-1 16,-1 0 1-16,-3 0 0 0,-1 0 0 15,1 0 0-15,-9 0 1 31,-9 0-1-31,1 4 1 47,-5-4-1-47,4-4 1 0,1 1-2 16,4 3 1-16,-1-4-1 16,1 0 1-16,0 4-2 15,-1 0 1-15,1 0-1 16,4 0 0-1,-9 4 1 1,5 0 0-16,-4-1-1 16,-1 1 1-16,-8 4-1 0,4-1 1 15,0 1-1-15,-4 3 1 0,5 4-1 16,-1 4 1-16,-4 4-1 16,-5 0 0-16,1-1 0 15,-5 1 1-15,1 11-1 31,-1 4 0-31,5-4 0 16,4 8 1-16,0 3-1 0,0 8 1 16,0 0-1-16,-5-8 0 15,1 5 0-15,-5-1 0 16,9 0 0-16,5-4 0 16,3 8 0-16,5 0 0 15,-1 8 0-15,1-4 0 0,8-4 0 0,1 3 0 16,3 1 0-16,0-8 0 15,5 4 0-15,4-4 0 16,0 1 0-16,0-1 1 16,4-8-1-16,5-7 0 15,0 4 0 1,3-4 1-16,10-3-1 0,-1 3 1 16,0-4-1-16,9-4 1 15,0-3 0-15,-5-8 0 0,9 4 0 16,-4-7 1-16,4 3-1 15,0-4 1-15,5-3-1 16,8-1 0-16,-1 1-1 31,5-8 1-31,13-8-1 16,4 1 1-16,1-5-1 0,-1-10 1 16,13-1-1-16,4-4 1 15,4 12-1-15,9-4 0 16,4-3 0-16,-4-9 0 15,13-3 0-15,0-4 1 16,0 8-1-16,8-15 0 0,-4-4 0 16,-5-4 1-1,1-4-1-15,-4-11 1 16,-5 3-1-16,-13 5 1 0,1-1-1 0,-9 1 1 16,0 7-1-16,-18-8 1 15,-7 8-1-15,-1-3 1 31,-8-1-1-31,-4 0 1 16,-5-3-1-16,-4-12 1 0,-4 4-1 16,-5-4 1-16,1 0-1 15,-5 15 0-15,1-15 0 16,-5-3 1-16,-5 3-2 16,-3 0 1-16,-5 4 0 15,-4 3 0-15,-4 5-1 0,-9 7 1 16,-8 0 0-16,-5 4 0 15,1 3 0-15,-5 8 0 16,4 8 0-16,-4 0 0 16,-8-4-1-16,-4 7 0 15,-1-7 1-15,-4 8 0 16,-4 3 0-16,-4 4 0 0,-5 4 0 16,-8 4 1-16,8 3-1 15,-4 4 1-15,1 1-2 16,-6 3 1-16,1 3 0 15,0 5 0-15,-4 3 0 16,-1 4 0-16,-8 1-1 31,9-1 1-31,0 11 0 0,-14 4 0 16,1 4-1-16,-4 8 1 31,-73 56 0-31,13-7 0 0,4 0 0 16,9-4 0-16,12 0-1 15,18-4 1-15,21 20-7 16,21 6 1-16,17 9-9 16,22-5 1-16</inkml:trace>
  <inkml:trace contextRef="#ctx0" brushRef="#br1" timeOffset="9223.4115">21702 10545 42 0,'4'4'21'0,"26"-42"-18"0,-39 23 22 15,22 11-24-15,-13 8 1 16,13 11 1-16,-13 11 1 15,13 23-5-15,-26-18 1 16,17 14 2-16,-25 4 1 0,-9 16-2 16,0 3 1-1,-38 53-1 1,-4-27 1-16,-1-18-1 16,14-12 0-16,7-33 0 15,-3 10 0 16,4-29-1-31,8-20 1 0,18 16-2 16,4-46 1-16,16 15-1 16,14-3 1-16,-1-1-1 15,5 8 1-15,17-7-1 16,4 14 1-16,13 5 0 16,8 7 1-1,5 0-1-15,8 4 1 16,13 18 0-16,-22-7 0 0,10 23 0 0,-14-11 1 15,26-5-1-15,-9-6 0 16,-8-1-1-16,-8 4 1 31,-5-12-3-31,-26 1 0 16,1-4-8 0,-18-1 1-16,-8-3-6 15</inkml:trace>
  <inkml:trace contextRef="#ctx0" brushRef="#br1" timeOffset="11241.059">19849 15214 24 0,'9'11'12'0,"-1"-3"1"0,-8-8 12 31,0 0-22-31,0 0 0 16,-4-8 1-16,-5 0 1 16,-29-41-6-1,-4-7 0-15,-5-5 5 16,-13-18 0-16,-4-5-1 16,-4-14 1-16,4 0-2 15,5-8 1-15,-1-4-2 16,-4-11 1-16,-4-8-2 15,4 1 1-15,13 3-2 16,0-4 1-16,8 16 0 16,5 3 0-16,0 0 0 15,4 23 0 1,-9-11-1-16,5 18 1 0,8 16 0 16,4 19 1-16,5 14-2 15,0 16 1-15,4 15-1 16,0 4 1-16,4 22-1 15,9 16 1-15,-1 11-1 16,-3 8 1 0,-1-1-1-16,1 1 1 15,3-5 0-15,1-3 0 16,0-11 0-16,0-4 0 16,-1-19 0-16,1-12 1 15,0-11 0-15,0-11 0 16,-1 0-1-16,5-19 1 15,5-4-1-15,-1-3 0 0,0-1 0 16,0-3 1-16,1-8-1 16,3 7 0-16,-4 8 0 15,5 4 1-15,0 0 0 16,3 8 0-16,1 3-1 16,4 4 1-16,9 8 0 0,3 3 0 15,6 8-1-15,3 8 1 0,9-4-1 16,0-1 1-16,4 9 0 15,-4 3 0-15,-5-4-1 16,1-3 0-16,-5-1-3 16,0 1 1-16,1-4-7 15,-5 0 1-15,4 3-7 32,-12-3 0-32</inkml:trace>
  <inkml:trace contextRef="#ctx0" brushRef="#br1" timeOffset="11759.0417">20224 14442 40 0,'-13'-8'20'0,"13"5"-19"31,4 10 32-31,1 1-30 0,3 18 1 15,9 8 0-15,9 4 1 16,8 7-7-16,-4 5 0 16,-5 6 3-16,5-6 1 15,-4 3-5-15,-5-1 1 16,-4-2-5-16,-4-9 1 0,-1-7-8 16,-3-3 1-16</inkml:trace>
  <inkml:trace contextRef="#ctx0" brushRef="#br1" timeOffset="12115.6303">20492 14514 40 0,'4'-19'20'0,"9"0"-21"0,-13 19 32 0,0 0-30 15,0 7 0-15,0 5 0 16,0 3 1-1,-13 15-3 1,-4-3 1 0,5-1 1-16,3-3 0 15,9-4 0-15,4-4 0 16,9-7 1-16,4 3 1 16,9-4-1-16,8 5 1 15,4-5 0-15,9 5 0 16,4-5-1-16,0 5 0 15,-4-1-1-15,0 4 0 16,0 4-7 0,-9 0 1-16,-12-8-9 15,-1 4 1-15,-16-18-2 16,-5-12 0-16</inkml:trace>
  <inkml:trace contextRef="#ctx0" brushRef="#br1" timeOffset="12758.1836">20927 14154 52 0,'0'-3'26'0,"17"40"-39"0,-9-29 55 15,5 7-42-15,0 12 0 16,-1 7-1-16,1 7 1 15,4 5-1 1,0-1 0-16,0-7-1 16,0-4 0-16,0 0-1 0,-4-11 0 15,0-8-1 1,-13-4 0-16,-4-7 1 16,-9-12 0-16,-13-11 1 0,-8-3 1 15,-8-12 1-15,-5-8 1 16,0-3 1-16,0 7 1 15,9-11 1-15,8-8 1 16,9 4 0-16,12 0 0 16,39-19-1-1,4 12 0-15,9 10-2 16,4 16 1-16,-5 19-2 16,-8 15 0-16,-4 15-1 15,-4 0 0-15,-5 12-1 16,-8 3 0-16,-9 0 0 15,-4 1 1 1,0-1-1-16,-4-7 0 16,4-4 1-16,0 0 0 15,8-8 0-15,5-4 1 16,4-3 0-16,0 0 0 0,4 0 0 16,5 3 1-16,4 1-1 15,4-4 1-15,0-1 0 16,-9 9 0-16,-3 7 0 15,-10 7 0-15,-12 12 0 0,-12-4 1 16,-10 4-1-16,1 11 1 16,-9-3-2-16,-4-1 1 15,-4-7-4-15,0-16 1 16,3-3-11-16,14-11 0 16,13-19-6-16,-1 3 0 0</inkml:trace>
  <inkml:trace contextRef="#ctx0" brushRef="#br2" timeOffset="106908.7945">12793 9815 25 0,'-43'-8'12'0,"35"16"-14"16,8-16 12-16,4 0-10 16,9-3 0-16,4 4 0 15,4-5 0-15,9-3-1 16,8 0 1-16,13-4 0 0,17-4 0 16,13-15 0-16,13 4 1 15,21-19 0-15,21-7 0 16,9-20 1-16,30-14 0 0,8-16 0 15,8 4 1-15,10-3-1 16,-1 10 0-16,-13-7-1 16,0 12 1-16,-12 7-2 15,-13 7 0-15,-9 4 0 16,-17 16 0-16,-16 7-2 16,-14 8 0-16,-16 11-4 0,-22 7 0 31,-21 8-2-31,-26 15 1 15</inkml:trace>
  <inkml:trace contextRef="#ctx0" brushRef="#br2" timeOffset="107377.8277">12533 10749 18 0,'-34'11'9'0,"13"-7"-10"16,21-4 14-16,12-4-13 15,5-3 1-15,5-4-1 16,12-8 1-16,17-8-1 31,17-22 0-31,17 0 1 16,22-12 0-16,20-14-1 0,22 3 1 0,30-19 0 15,13-15 0-15,25-8 0 16,9-18 0-16,21-4 0 16,21 3 0-16,9-10 0 15,8 3 1-15,-4 7-2 16,5 5 1-16,-22 7 0 15,-5-4 0-15,-12 0-1 16,-21 8 1-16,-4 7-1 0,-26 15 1 16,-18 12-1-16,-16 7 0 15,-34 12-1-15,-26 7 0 16,-25 16-5-16,-22 18 1 16,-21 15-2-1,-25 20 0-15</inkml:trace>
  <inkml:trace contextRef="#ctx0" brushRef="#br2" timeOffset="107659.8627">13202 11139 18 0,'-5'-27'9'0,"56"-10"-15"16,-25 21 16-1,17-10-14-15,12-4 0 16,17-1-4-16,18-3 1 15</inkml:trace>
  <inkml:trace contextRef="#ctx0" brushRef="#br2" timeOffset="107909.1135">14471 10420 21 0,'178'-98'10'0,"116"-5"-11"0,-204 62 20 0,38-20-19 16,38-18 1-16,29-23 0 0,27 0 0 0,12-20-2 16,22-14 1-16,8-11 1 31,21-5 0-31,0-7 0 0,13-15 0 15,-8 8-1-15,-9 18 1 16,-8 5 0-16,-22 14 1 0,-8 4-2 16,-26 4 1-16,-9 23-1 15,-29 11 1-15,-25 11-2 16,-22 8 1-16,-22 19-4 31,-29 11 0-31,-25 15-4 16,-31 23 0-16</inkml:trace>
  <inkml:trace contextRef="#ctx0" brushRef="#br2" timeOffset="108447.4505">12976 11756 17 0,'-21'11'8'0,"72"-7"-6"0,-22-16 11 0,18-3-13 31,13-15 1-31,25-8-1 16,26-4 1-16,21-18-2 15,17-16 1-15,30-15 0 16,17-14 1-16,29 2 0 16,31-21 1-16,8-16 0 15,30-4 0-15,4-4 0 16,21-11 0-16,9-19 0 0,9-3 0 0,12-8 0 15,0 0 0-15,13-12-2 16,-13 16 1-16,5-5-1 16,-39 1 0-16,-4 15 1 15,-22 19 0-15,-25 19-1 16,-25 15 0-16,-18 19 0 16,-29 3 1-1,-18 5 0-15,-16 10 0 16,-13 16-3-16,-30 12 1 15,-22 10-3-15,-20 12 1 16,-18 4-5-16,-21 15 0 16,-21 7 0-16,-21 20 0 0</inkml:trace>
  <inkml:trace contextRef="#ctx0" brushRef="#br2" timeOffset="109095.0994">14011 11827 16 0,'-60'61'8'0,"26"-12"-14"0,30-37 15 0,-5-1-5 15,5-4 0 1,0 1 0-16,4 0 1 15,0-8-7-15,8-12 1 0,14-3 4 16,16-11 0-16,17-8-2 16,13-8 1-16,18-7-1 15,16-12 0-15,17 1-1 16,17-12 1-16,22-8-1 16,12-22 1-16,13-8-1 15,22 5 1-15,20-17 0 16,18-6 0-16,0-16-1 15,25-11 0-15,9 4 0 16,17-5 1-16,-9-6 0 16,17 3 1-16,-3 8-1 15,3 3 1-15,-4 4 0 16,-8-3 0-16,-5 7-1 0,-8 7 1 16,-13 8-2-16,-9 8 1 15,-12-12-1-15,-13 23 1 16,-17 8-1-16,-21 7 1 15,-31 19-2-15,-20 12 1 0,-18 7-3 16,-25 11 1-16,-21 12-5 16,-22 11 1-16,-16 12-4 15,-27 10 1-15</inkml:trace>
  <inkml:trace contextRef="#ctx0" brushRef="#br2" timeOffset="109864.194">13116 13137 29 0,'-4'-8'14'0,"55"-3"-21"16,-29 3 27-16,12-7-20 16,17-12 0-16,17-7-1 0,26-3 1 15,12-13 0-15,17-14 0 16,14-19 0 0,20-8 0-1,9-15 0-15,26 0 1 0,12-15 0 16,5 0 0-16,13 0 0 15,8-4 1-15,4 8-2 16,13-1 1-16,-17-10-1 16,12 3 0-16,-7 0 0 15,-18 4 1-15,4 11-2 16,-16 8 1-16,-9 8 0 16,-13 7 0-16,-17 3 0 0,-9 5 1 15,-16 7-1-15,-5 11 0 16,-17 5 0-16,-16 3 0 0,-10 4 0 15,-12 3 1-15,-8 5-2 16,-9 6 0-16,-18 13-1 31,-7 7 1-31,-18 3-5 16,-8 1 1-16,-13 15-3 0,-9 18 0 0</inkml:trace>
  <inkml:trace contextRef="#ctx0" brushRef="#br2" timeOffset="110527.7599">12674 14937 25 0,'34'-22'12'0,"42"-27"-16"0,-50 30 23 0,4-8-19 16,12-3 0-16,9-4 0 16,9-8 1-16,12-3-2 15,5-8 1-15,12 0 0 16,14-8 0-16,16 1 0 15,9-12 0-15,16-11 0 16,10-8 1-16,8-7-1 16,12-12 1-16,13 0 0 15,14-11 0-15,3-11 0 0,13-8 0 32,0 0-1-32,9 11 1 15,0 0-1-15,-13 5 1 0,4-9-1 16,-8 16 1-16,-1 3-1 15,-8 8 0-15,-8-3 0 16,-9 10 0-16,0-3 0 0,-21 4 0 16,-9 7 0-16,-8 0 1 15,-8 12-1-15,-14 7 0 16,-12 7-2-16,-13 12 1 16,-17 8-3-16,-18 11 1 15,-11 11-5-15,-14 16 0 16</inkml:trace>
  <inkml:trace contextRef="#ctx0" brushRef="#br2" timeOffset="111112.647">12840 16016 30 0,'-56'38'15'0,"48"-8"-20"15,16-30 27-15,14 0-23 16,7-15 1-16,22-8-3 0,22-15 0 15,12-7 2-15,13-12 1 16,17-11-2-16,21-4 0 16,5-15 1-16,21 0 0 15,8-8 2-15,5-7 1 16,20-15 1-16,14 4 0 0,4-12 0 31,17-23 1-31,13 1-2 16,4-12 0-16,12-4-1 0,-12-7 1 0,13 3-2 15,-13 12 0-15,-13 4 0 16,-4 15 0-16,-17-1 0 31,-13 12 1-31,-16 8-1 16,-14 11 0 0,47-41 0-16,-38 22 1 0,-38 15-1 15,-22 19 0-15,-17 12 0 16,-13 11 0-16,-16 7 0 15,-9 8 0-15,-9 8-2 16,-8 7 1-16,-9 12-2 16,-4 3 0-1,0 4-4-15,-8 8 1 16,4 3-3-16,0 8 1 16</inkml:trace>
  <inkml:trace contextRef="#ctx0" brushRef="#br2" timeOffset="111638.3822">16106 16731 25 0,'-128'106'12'0,"51"-8"-14"16,65-79 23-16,-1 4-20 15,9-8 0-15,4-7-3 16,8-16 1-16,13-11-1 31,14-7 1-31,11-24-1 0,14-6 1 16,25-28-1-16,5-3 0 15,8-7 2-15,17-5 1 16,12-14 1-16,27-8 0 0,-1-15 1 16,22-20 1-16,20-10 0 15,14-27 0 1,21-11-2-16,9-12 1 0,3-7-2 16,10 11 1-16,-5 4-2 15,-9 11 0-15,9 4 0 16,-17 19 0-16,0 4 0 15,-4 3 0-15,-18-7 0 0,-3 12 0 16,-9-5 0-16,-18 12 0 16,-20 11 0-1,-13 23 0-15,-17 19-1 16,-22 23 0-16,-12 18-2 0,-22 19 0 16,-12 16-6-16,-13 15 0 15</inkml:trace>
  <inkml:trace contextRef="#ctx0" brushRef="#br2" timeOffset="112151.2508">19785 16262 41 0,'-51'53'20'0,"13"22"-42"0,34-59 36 0,4-5-15 16,4-4 1-16,4-7-1 0,9-7 1 16,9-12 0-16,8-11 0 15,9 3 0-15,16-14 1 16,18-9 1-16,17-10 0 15,16-8 0-15,18-12 1 16,17-14 0-16,21-12 1 16,9-30-2-1,20-20 1-15,18-14-1 16,-4-15 0-16,0 7-1 0,-64 46 1 16,50-43-2-1,-11 17 1-15,-14 29-4 0,-4 19 0 16,13 4-7-16,-26 23 0 15</inkml:trace>
  <inkml:trace contextRef="#ctx0" brushRef="#br2" timeOffset="112782.9787">20215 11846 24 0,'13'-41'12'0,"30"7"-10"0,-13 19 14 16,12-8-15-16,9-11 1 15,26 0 0-15,21-19 0 16,21-15-3-16,9-12 0 0,25-18 2 16,5-4 1-16,12 3-1 15,0-7 1-15,5 4-1 16,-5 8 0-16,-4-1 0 16,-8 16 1-16,-9 3-4 15,-8 12 1-15,-18 7-6 16,-12 8 0-16,-9 15-2 0,-30 7 1 0</inkml:trace>
  <inkml:trace contextRef="#ctx0" brushRef="#br2" timeOffset="113284.4799">21578 10163 23 0,'-42'3'11'0,"12"-3"-15"16,26 0 20-16,-1-3-14 15,5 3 0-15,5-12 1 16,3 1 0-16,9-4-5 15,9-4 1-15,12-4 2 16,17-11 1-16,1-7-1 0,8-20 0 16,16-3 0-16,10-8 1 15,4 0-1-15,8 0 1 16,-9 0 0-16,-3 8 0 0,-5 7-3 16,-4 4 0-16,-4 8-7 15,-13 7 1-15,-13 15-1 16,-17-7 0-16</inkml:trace>
  <inkml:trace contextRef="#ctx0" brushRef="#br2" timeOffset="113597.8351">20922 9368 35 0,'39'-26'17'0,"80"-31"-26"0,-85 30 35 16,17-14-28-16,21-5 0 15,9-7-3-15,13 0 1 16,8 1 4-1,-4-9 0-15,4-3-3 16,-4-1 0-16,-4 9 1 0,0-5 0 16,-9 4-2-1,0 4 1-15,-8 12-3 16,-9-1 1-16</inkml:trace>
  <inkml:trace contextRef="#ctx0" brushRef="#br2" timeOffset="113930.7836">20420 9130 28 0,'0'-15'14'0,"42"-16"-19"0,-25 20 27 0,5-8-23 15,12-15 1-15,17 0 0 16,17-15 0-16,30-15 0 31,13-12 0-31,25-15 0 16,13 4 0-16,17 0-3 15,9 8 0-15,21 10-4 16,-26 1 0-16</inkml:trace>
  <inkml:trace contextRef="#ctx0" brushRef="#br2" timeOffset="123130.4586">14905 15513 27 0,'-21'-12'13'0,"-9"-3"-8"0,21 15 24 16,-12 0-27-16,0-4 1 16,-1 8 1-16,5 4 1 15,0 3-7-15,5 4 0 0,3-3 4 16,9-5 1-16,9 1-3 16,8-5 1-16,8 1 0 15,9 0 0-15,5-4 1 16,3 0 0-16,5-8-1 15,8 1 1-15,1-4 0 16,-1-5 1-16,1 5-2 16,-5 3 0-16,0 1 0 0,-4 3 0 31,-5 4 0-31,-8 8 0 16,-4 3 0-16,0 4 1 0,-9 12 0 15,-4-8 0-15,-4 26-1 16,-5 0 1-16,-8 8-1 15,0 4 0 1,-4-4-1-16,0-4 1 0,0-7-1 16,-1-1 1-16,1-10-3 15,0-5 1-15,0-3-4 16,-1-12 1-16,1-3-5 16,4-8 0-16,0-11-6 15,4-20 0-15</inkml:trace>
  <inkml:trace contextRef="#ctx0" brushRef="#br2" timeOffset="123708.9766">16272 14922 40 0,'9'-11'20'0,"12"22"-24"0,-13-3 32 0,1 7-26 16,-9 12 0 0,-13 63 3-1,-8 5 1-15,-13-4-7 16,-13 3 1-16,-9 5 3 16,1-8 1-16,-4-8-2 15,-1-8 1-15,0-10-2 0,1-12 0 16,3-12-1-16,9-18 1 15,5-8-1-15,-1-22 0 16,9-12 0-16,13-8 0 0,8-14-1 16,13-9 0-16,4 5 0 15,13 3 0-15,13 1-1 32,4 10 1-32,9 9-1 15,4 7 0-15,0 3 0 16,8 20 1-16,5-4 1 15,-1 3 0-15,5 12 1 0,-4 8 1 16,-1 3-1-16,5 0 1 16,0 4-1-16,-4 4 1 15,-5 0-1-15,-4-4 0 0,-8 0-2 32,-5-8 1-32,-8-3-1 15,-9-4 1-15,-8-8-1 0,-9-3 0 0,-8-8 0 16,0-4 1-16,-1-7-3 15,-3 3 1-15,4-7-8 16,-1 8 0 0,5-20-3-16,-12-7 0 15</inkml:trace>
  <inkml:trace contextRef="#ctx1" brushRef="#br2">25019 15524 0,'0'0'0,"0"0"0,0 0 16,0 0-16</inkml:trace>
  <inkml:trace contextRef="#ctx0" brushRef="#br2" timeOffset="140766.961">20377 9451 34 0,'-4'-7'17'0,"-9"7"-12"0,9 4 18 0,4-1-23 16,-4 1 1-16,-1-8 1 16,1 8 0-16,-4-4-2 15,3 0 1-15,1 0 1 16,0 0 0-16,0 0 0 0,-5 4 0 15,1 4 0-15,-1-1 1 32,-4 1-3-32,5 3 1 0,-5-3 0 15,0-1 0-15,0 1 0 16,-4-1 0-16,0 1-1 16,-4-4 1-16,0-1 0 15,0 1 0-15,-1 4-1 16,1-1 1-16,0 1-1 15,-5-1 0-15,5 1 0 0,-1 0 0 16,1-1 0-16,0-3 1 16,4 7 0-16,0-7 0 15,0 4-1-15,0-1 1 16,0 1-1-16,-9 3 1 16,1 0-1-16,-5 5 1 15,0-1-1-15,0-4 0 0,-4 8-1 16,-4 0 1-16,4 4 0 15,-5 3 1-15,1 4-2 16,0-3 1-16,-1-1 0 16,5 8 0-16,5-3 0 0,-1-5 0 15,4 4 0-15,1-7 0 32,-1 4 0-32,5-8 1 15,-5 11-1 1,5-4 1-16,-5-3 0 15,1 0 0-15,-5-1-1 16,-4 1 1-16,0 0-1 16,-4 0 1-16,8-1 0 15,0 1 0 1,-13 7-1-16,5-3 0 16,4-5 0-16,0 1 1 15,0 0-1-15,4-1 1 31,-8 16-1-31,4 0 0 0,4-8 0 32,4 1 1-32,5-1-1 15,4-7 0-15,0 3 0 16,0 4 1-16,0-3-1 16,0-1 0-16,4 1 0 15,-4-8 0-15,0 3 0 16,4 5 1-16,-8-1-1 15,8 1 1-15,-4-1-1 0,9 5 0 0,-5-5 0 16,4 1 1-16,-3-1-1 16,7 8 1-16,1 0-1 15,4 0 0-15,0 4 0 16,0-4 1-16,4 0-1 16,5-4 0-16,-5-3 0 15,0-1 1-15,1 1 0 0,-1-1 1 16,0 1-1-16,5 3 0 15,-1-7 0-15,1-4 0 16,-1-4-1-16,1 0 1 16,3 0-1-16,-3 0 0 15,-1 0 0-15,1 1 0 16,-1-1 1 0,1 0 0-16,0 0 0 15,-1 0 0-15,1 4 0 16,-1 4 0-16,5-4-2 15,0 0 1-15,-1-8 0 16,1 4 0-16,0 0 0 16,0 8 0-16,-1-4 0 15,1-4 0-15,0 4 1 0,0-8 1 0,0 1-3 16,4-5 1-16,0 1 0 16,0-1 0-16,0 5 0 15,4-9 1-15,-4 1-1 16,0 4 0-16,0-4 0 31,4-1 1-31,1-3-1 16,-1 0 0-16,0 4 0 0,1-4 0 15,3 0 0-15,1 0 0 16,-1 0 0-16,1 0 0 16,-5 0 0-16,5 0 0 15,-1 0 0-15,-8-4 0 16,-4 1 0-16,0-5 0 15,0 0 0-15,-1 1 0 16,5-5 0-16,0 1 1 16,5 4-2-16,3-1 1 0,1 4 0 15,-1-3 0-15,5 3 0 16,0-4 0-16,0 5 0 16,0-5 0-1,12 0 0-15,-3-3 1 0,3-4-1 16,-4-4 0-16,5 4 0 15,-5 4 0-15,5-1 0 16,-13-3 0-16,-5 0 0 16,1-4 0-16,4 0 0 15,-1 0 1-15,6 4-1 32,-1 0 0-32,0 0 0 0,0 0 0 15,0-4 0-15,4 0 1 16,-4 0-1-16,0-4 0 15,5-3 0-15,-1 7 0 16,0-4 0-16,5 0 0 16,-9 1 0-16,4 3 0 15,-4 4 0-15,-8-4 0 0,-1 0 0 16,1-4 0-16,-1 0 0 16,1 1 0-16,0-5 0 15,-1 8 0-15,5-3 0 16,0 3 0-16,0-4 0 15,-1 0 0-15,5 1 0 0,1-1 0 32,-6-4 0-32,1 5 0 0,0-1 0 15,0 0 0-15,4 8 0 16,-4 0 1-16,-1 0-1 16,6-4 0-16,-6 0 0 15,5-4 0-15,-8 1 0 16,0-1 0-16,-1-4 0 15,1 8 0-15,-5-3 0 0,4-1 0 16,1 0 0-16,0-7 0 16,-1 0 0-1,1 0 1-15,-1-1-1 16,-3 1 0-16,-1 4 0 0,0 3 1 16,0-4-1-16,-4 1 0 15,0-1 0-15,0 1 0 0,1-1 0 16,-10-3 0-16,1 0 0 15,-5 11 0-15,-4 4 0 16,0-4 1-16,0-4-1 16,-4 4 0-16,-1-3 0 15,1-1 0-15,0-4 0 16,0 1 0 0,-1 3 0-16,-8 1 0 15,5-1 0-15,-1 0 0 0,-3-3 0 16,-1-1 0-16,0 4 0 15,-4-3 0-15,0-4 0 16,0 3 0-16,0 5 0 16,0-1 0-16,0 4 0 15,4 0 0-15,0 0-1 0,1 0 1 16,-1 0 0-16,0 4 0 16,0 0 0-16,0 4 0 15,1-5 0-15,-1 1 0 16,0 0 0-16,0 0 0 15,-4 0 0-15,0 4 0 16,5-1 0 0,-5 5 0-16,-1-5 0 15,-3 9 1-15,4-1-1 16,0 4 0-16,0-4 0 16,0 0 0-16,0 0 1 15,0 1 0-15,0-1-1 16,-4 4 0-16,-1 0 1 15,-3 4 0-15,-5-4-1 0,0 0 0 0,0 0 0 16,-4-4 0-16,0 4 0 16,0 0 1-16,0 4-1 15,4-8 0-15,-4 8 0 32,0-8 0-32,0 4 0 0,-4 0 0 15,4 4-1-15,0-4 1 16,0 0 0-16,8 0 0 15,0 3-1-15,1 1 1 16,-1 0 0-16,-8 4 0 16,4 3 0-16,1 0 0 15,-1 4 0-15,-4 4 0 16,0-4 0-16,0 1 0 16,-5 2 0-1,5 1 0-15,9-3 0 16,-1-5 0-16,1 4 0 15,3-7 0 1,-16 11 0-16,4 3 0 16,0-3 0-16,-4 4 0 15,-1 3-1-15,-3 1 1 0,3-1 0 16,1 1 1-16,-5-5-1 16,1 9 0 15,-18 7 0-31,5-8 0 15,4 4 0 17,8-8 0-32,1 1 0 0,-1-4 0 15,0 3 0-15,1 1 0 16,-1-1 0-16,1 4 0 16,3 1 0-16,1-1 0 15,0-4 0-15,-1 1 0 16,5 3 0-16,0 0 0 15,0 4-1-15,4 0 1 0,0 0 0 16,5-3 0-16,-1-1 0 16,1 8 0-16,3 0 0 15,1 7 0-15,4-11 0 16,0-4 0-16,-4 1 0 16,4 3 0-1,-4 4 0-15,3-1 0 16,6-3 0-16,-1-3 0 0,-4 3 0 0,4 11 0 15,5-3 0-15,3-8 0 16,5 0-1-16,-4 0 1 16,4-4 0-16,0 0 0 0,4 1-1 15,1 3 1-15,-5 0 0 32,4 7 0-32,0-18 0 0,5 4 0 15,-5-1 0-15,4 1 0 31,5 10 0-31,0-2 0 16,-5-5 0-16,1-8 0 16,0 1 0-16,3 0 1 15,10-8-1 1,-5 0 0-16,4 0 0 16,0 0 0-16,0 1 0 15,5 2 0-15,0-2 0 16,-1-5 0-16,1 4 0 15,4 0 1-15,-5 0-2 0,5 0 1 32,0-3 0-32,8-8 0 0,-4 7 0 15,0-3 0-15,0-1 0 16,5-3 0-16,-5 3 0 16,-5-7 0-16,-3-3 0 15,0-5 0-15,3 1 0 16,5-9 0-16,0-3 0 15,5 1 0-15,3 6 0 0,5-7 0 16,0-3 0-16,4-9 0 16,-8 9 0-16,12-5 0 15,0-3 0-15,-8 3 0 16,0-10 0-16,-8 10 1 16,-1 1-1-16,4-5 0 15,-3 12 0 1,8-7 0-16,-1-1 0 15,1 1 0-15,-8-8 0 16,7 19 0-16,6-8 0 0,-1 0 0 0,-9 16 0 16,1-39 0-16,8 39 0 15,-13-27 0-15,-4 7 0 32,0-7 0-32,0-4 0 0,1 4 1 0,3 8-1 15,4-4 0-15,1-1 0 16,0 5 0-16,-1-4-1 15,-3-4 1-15,-5 3 0 16,4-3 1-16,-4 15-2 16,0 0 1-16,9 8 0 15,-5-4 1 1,0 4-1-16,1-12 0 47,-1-38 0-47,-8 12 0 15,0 0 0-15,-1 15 1 0,1 0-1 16,-4 4 0-16,-1-12 0 16,-3 8 1-16,-1 4-1 15,0-4 0-15,-4 0 0 16,0 3 1-16,0 5-1 16,-4 7 0-16,-4-11-1 15,-5 22 1-15,0-26 0 16,0 15 0-16,1-15 0 15,-5 8 0-15,0-27 0 0,-5 22 0 0,-3-7 0 16,-5 1 1-16,-4 6-1 16,4 1 0-16,-4 15 0 15,0-8 0-15,4 1 0 16,-4-9 0-16,5-7 0 16,-5 4 0-16,4 8 0 31,-4-1 0-16,0-7 0-15,-13 12 0 16,13-5 0-16,-17 4 0 16,13 12 0-16,-9 0 0 15,0-1-1-15,0 5 1 16,0 3 0-16,5-3 0 16,-1 7 0-16,-4-8 0 15,-8 8 0-15,0-8 0 16,-5 12 1-16,1-19 0 15,3 7-1-15,9 5 1 16,-25-5-1-16,12 4 1 0,5 19 0 16,-13-15 0-16,0 12-1 15,-4-5 0-15,-9 12 0 0,-13 12 0 0,0-1 0 16,5 27 0-16,-13 14-1 16,-9-21 1-16,-17 18-4 15,-21 19 0-15,-29 19-8 16,7 0 1-16,-16 30-5 15</inkml:trace>
  <inkml:trace contextRef="#ctx1" brushRef="#br2" timeOffset="72304.3381">16144 9989 0,'0'0'32,"0"0"-32,0 0 0,0 0 15</inkml:trace>
  <inkml:trace contextRef="#ctx0" brushRef="#br2" timeOffset="209206.1959">15867 3235 40 0,'0'0'20'0,"9"42"-14"0,-5-23 21 16,5 15-24-16,-5 7 0 16,4 16 0-16,1 11 0 0,0 12-5 15,-1-1 1-15,1-3 2 16,-1-4 1-16,1-1-4 15,-5-6 0-15,4-16-4 16,1-15 0-16,-5-4-7 16,9-11 0-16</inkml:trace>
  <inkml:trace contextRef="#ctx0" brushRef="#br2" timeOffset="209597.5032">16468 3292 46 0,'25'0'23'0,"-12"0"-29"16,-13 0 40-16,-4 7-34 16,-9 5 0-16,-12 7 2 0,-9 11 0 15,-9-4-2-15,-12 1 0 16,-1-1 1-16,1 1 0 15,0-1 0-15,8-3 1 0,8-4-2 16,1-4 0-16,17 0 0 16,4-3 1-16,12-1 0 31,10 4 0-31,12 0 0 16,4 4 0-16,13 11 0 0,0 4 1 0,4 4-1 31,-3 0 1-31,-1 0-2 0,4 0 0 15,-4-8-4-15,0 0 1 16,0-7-6-16,0 0 0 16,5-12-6-16,-1-7 1 15</inkml:trace>
  <inkml:trace contextRef="#ctx0" brushRef="#br2" timeOffset="209806.2424">16821 3307 45 0,'17'-61'22'0,"5"65"-27"15,-18 8 40-15,4 10-35 16,1 24 0-16,-1-1 0 16,1 12 0-16,0 7-1 15,-1 8 1 1,1 15-8-1,-1-23 1-15,5-11-5 16,-13-19 0-16</inkml:trace>
  <inkml:trace contextRef="#ctx0" brushRef="#br2" timeOffset="210270.4453">16685 3197 40 0,'-4'-45'20'0,"72"-16"-21"0,-42 46 34 0,8 4-32 16,0 3 0-16,0 8 0 16,8 8 0-16,-3 11-2 0,-10 3 0 15,-3 12 1-15,-9 4 0 16,-8-4-2-16,-14 0 0 31,-7 4-1-31,-1 0 1 16,-4 0 0-16,0-15 0 15,0 3 0-15,0-3 0 16,4-4 2-16,0 0 0 16,9 3 1-16,4-3 1 0,4 0 0 15,9 0 0-15,0 0 0 16,4 4 1-16,12-1 0 16,6 9 0-16,3 7-2 0,-8 3 1 15,-5 1-1-15,-4 3 0 16,-8 4 0-16,-13-3 1 15,-13-5-1-15,-12-3 0 16,-5-4 0-16,0-7 1 16,-8-5-1-16,-5-10 0 15,1-8-5 1,3-8 1-16,10-8-6 16,16-6 1-16,21-5-6 15,5-7 0-15</inkml:trace>
  <inkml:trace contextRef="#ctx0" brushRef="#br2" timeOffset="211191.1192">17613 3288 29 0,'-8'-11'14'0,"16"-8"-7"31,-8 11 20-31,0 8-24 0,0 0 1 15,0 4 2-15,0 11 1 32,9 49-8-17,-5 8 0-15,5 4 6 0,-1 7 0 16,5 0-2-16,8-7 0 16,1 11-4-1,-10-15 0-15,1-23-4 16,-4-7 0-16,-9-19-4 15,-5-12 0-15,1-7-5 16,0-12 0-16</inkml:trace>
  <inkml:trace contextRef="#ctx0" brushRef="#br2" timeOffset="211392.48">17588 3511 30 0,'-4'-7'15'0,"25"-12"-7"15,-13 19 24 1,39-8-24 0,0 1 0-16,4 3 0 0,9 0 0 15,8 4-12-15,-8 0 0 16,-1 0 5-16,-8 4 0 16,-8-4-9-16,-9 7 1 15,-8-3-8-15,-14 0 1 16</inkml:trace>
  <inkml:trace contextRef="#ctx0" brushRef="#br2" timeOffset="211611.6219">17545 3780 41 0,'0'26'20'0,"115"-37"-15"0,-72 3 33 0,4 1-37 15,21-12 0-15,17 4 0 16,-4 4 0-16,-9-1-4 16,-4 5 0-16,-12 3-6 15,-5 4 1 1,-4 0-5-16,-22 0 0 0</inkml:trace>
  <inkml:trace contextRef="#ctx0" brushRef="#br2" timeOffset="213055.7018">18380 2951 28 0,'4'-26'14'0,"-8"-8"-5"0,8 22 19 15,-4 1-25-15,-4 4 0 16,0-1 1-16,-9 4 1 15,0 4-7-15,5 12 1 0,-5 18 4 16,-8 23 0-16,-5 22-2 16,-12 20 1-16,-9 15-1 15,-4 11 1-15,0 11-1 16,4 4 1-16,-4-11-2 16,4-19 0-16,4 0-1 15,5-15 1 1,4-19-3-16,13-12 0 0,12-7-3 15,5-19 0-15,12-15-7 16,9-15 0-16</inkml:trace>
  <inkml:trace contextRef="#ctx0" brushRef="#br2" timeOffset="213611.0917">19095 3171 44 0,'34'-12'22'0,"18"12"-21"0,-44 12 38 0,1 14-38 15,-5 16 1-15,-4 11 0 16,-4 15 0-16,-22 8-3 16,-8 7 1-16,-4 4 1 15,-9-8 1-15,0-14-1 16,-4-9 0-16,0-6-1 15,4-20 0 1,4-7 0-16,1-12 1 16,8-11-2-16,4-15 0 31,26-38 1-31,12-4 0 16,9 15 0-16,13 12 0 15,4 19 0-15,4 11 0 16,9 23 1-16,4 18 1 0,5 8-1 15,-5 4 1-15,4-4-1 16,1 1 0-16,-1-9 0 16,0-14 0-16,-8-5-4 15,-4-3 0-15,-9 0-7 16,-9-7 1-16,-12-5-7 16,-4-11 1-16</inkml:trace>
  <inkml:trace contextRef="#ctx0" brushRef="#br2" timeOffset="214156.1904">15923 2471 37 0,'-26'15'18'0,"-38"30"-21"0,39-26 28 15,-18 19-23-15,-8 19 1 16,-13 30 1-16,-4 45 1 16,4 16-6-16,13 37 0 15,21 16 3-15,39-4 1 16,25-5-2-16,34 9 0 16,21-23-3-16,31-19 1 0,29-8-6 15,17-18 0-15,25-31-5 16,10-23 0-16</inkml:trace>
  <inkml:trace contextRef="#ctx0" brushRef="#br2" timeOffset="214611.6254">19543 2494 44 0,'72'-16'22'0,"-4"62"-27"16,-34-20 40-16,5 31-33 15,7 19 0-15,10 45 1 16,-1 19 0-16,0 7-4 0,-3 16 0 0,-14 7 3 15,-13-7 1-15,-16-23-2 16,-18 0 0-16,-16-23-3 16,-13-3 1-16,-9-8-5 15,-9-19 1-15,-3-19-9 16,8-19 0 0</inkml:trace>
  <inkml:trace contextRef="#ctx0" brushRef="#br2" timeOffset="215261.3743">20471 3598 33 0,'-34'0'16'0,"0"-7"0"16,30 3 22-16,4 4-36 0,12-8 1 16,14 1 1-16,-5-1 1 15,94-3-5 1,13 0 0-16,-9 3 4 15,0 4 0-15,-8 4-1 16,-13 0 0-16,-13 4-3 16,-17-4 0-16,-17 4-6 31,-12 0 1-31,-18-1-6 0,-21 5 1 16,-21 3-7-16,-9 4 0 15</inkml:trace>
  <inkml:trace contextRef="#ctx0" brushRef="#br2" timeOffset="215494.7785">20267 4041 34 0,'12'-11'17'0,"82"-5"-14"15,-60 13 25-15,13-5-26 16,25 1 1-16,13-1 3 15,9 8 0 1,13 0-7-16,-5-4 1 0,-4 4 3 16,0 0 1-16,-9 0-4 15,-12 0 0 1,-13-7-13 0,-13-8 0-16</inkml:trace>
  <inkml:trace contextRef="#ctx0" brushRef="#br2" timeOffset="215840.8626">21203 3167 40 0,'-12'-30'20'0,"3"18"-16"0,9 12 25 0,0 0-26 15,0 8 0-15,4-4 2 16,9 3 1-16,17 5-7 15,17 3 0-15,12 4 5 16,5 7 0-16,13 12-2 16,4 7 1-16,-17 1-1 0,-9 14 0 31,-8 12-2-31,-13 19 1 16,-8 4 0-16,-18 7 0 0,-12-8-1 15,-17-7 0-15,-14 0-2 16,-3-11 0-16,-9 0-3 15,-4-1 1-15,0-10-4 16,4-16 1-16,-4-7-6 16,9-8 0-1</inkml:trace>
  <inkml:trace contextRef="#ctx0" brushRef="#br2" timeOffset="216141.5085">21144 2876 47 0,'-4'0'23'0,"-86"166"-15"0,69-102 37 15,-56 156-45 1,5-20 1-16,12-33-1 16,13-16 1-1,9-15-4-15,4-18 1 16,8-16-6-16,9-15 0 16,5-15-8-16,16-19 1 15</inkml:trace>
  <inkml:trace contextRef="#ctx0" brushRef="#br2" timeOffset="216729.1223">19232 5657 40 0,'-26'-69'20'0,"13"35"-11"15,5 27 29-15,-9 7-35 16,-17 15 1-16,-5 23 2 16,-7 45 1-16,-1 12-8 15,8 14 1-15,14 24 5 16,16 3 0-16,22-4-2 15,21-3 0-15,13-15-3 16,17-9 1-16,13-10-4 16,12-23 0-16,-4-12-8 15,0-22 1-15,5-11-8 16,-1-27 0-16</inkml:trace>
  <inkml:trace contextRef="#ctx0" brushRef="#br2" timeOffset="216958.4737">19956 5751 54 0,'0'-34'27'0,"0"30"-29"16,0 4 45-16,0 8-42 16,0 26 1-16,0 15 0 15,-5 23 0 1,1 4-3-16,0 18 1 15,0 5 0-15,4-5 0 16,0-7-5-16,0-7 1 0,0-16-8 16,4-7 1-16,9-23-5 15,4-23 0-15</inkml:trace>
  <inkml:trace contextRef="#ctx0" brushRef="#br2" timeOffset="217276.3345">20394 5781 44 0,'-17'0'22'0,"22"53"-29"0,-5-41 40 15,-13-1-35-15,0 8 1 16,-8 4-3-16,-13-1 1 16,-13 1 4-1,-4 4 0-15,-5-1-2 16,5 8 0-16,9-4 1 15,8-7 1-15,8 0 3 16,13 7 0-16,13 4 1 16,0-7 0-16,39 10 0 0,12 9 1 15,0 3-1-15,4 4 0 16,5-8-4-16,-1-3 1 0,-8 0-6 16,-12-12 0-16,-9-4-6 15,-9-7 0-15,-8 0-7 16,-5-15 1-16</inkml:trace>
  <inkml:trace contextRef="#ctx0" brushRef="#br2" timeOffset="217917.3839">20761 5849 52 0,'4'4'26'0,"4"64"-34"0,-8-45 48 15,-4 15-40 1,0 4 0-16,-5 11-1 16,5 7 1-16,0-7-2 15,4 0 0-15,4-4-3 16,5-7 1-16,3-16-3 16,5-14 1-1,-4-50-2 1,-9 4 0-16,-8-15 3 0,-13-8 0 0,-4-4 4 15,-9-11 1-15,0-3 5 16,5 14 0-16,3 8 3 16,10 8 0-16,7 11 0 15,18 11 0-15,13 12-2 16,16 3 0 0,9 19-3-16,-4 8 0 15,4 4-2-15,5 4 0 16,-14 3-1-16,-12-4 1 15,-13 1-2-15,-17-1 0 16,-13-3 1-16,-4 0 0 16,-13 3-1-16,-4-7 0 0,-4-8 2 15,12 1 0-15,5-1-1 16,8 1 0-16,13-1 0 16,13 4 1-16,8 0 1 15,5 4 0-15,17 8-1 16,3 7 1-16,-3 3 0 15,-9-3 1-15,-4 12-1 0,-5 3 0 16,-7 4-1-16,-6-8 0 16,-50-7-1-1,-9-4 0-15,-8-11-2 16,-5-8 0-16,1-11-4 16,16-12 0-16,9-11-8 15,21-3 0-15,22-16-3 16,3 0 1-16</inkml:trace>
  <inkml:trace contextRef="#ctx0" brushRef="#br2" timeOffset="218314.1106">21710 5740 47 0,'13'0'23'0,"8"19"-24"16,-16-4 45-16,3 23-42 15,1 3 0-15,-5 24 2 16,0-5 0-16,-4 16-5 0,0 3 1 16,0 8 2-16,0-3 1 15,0-9-4-15,0-10 0 16,4-13-6-16,1-6 1 15,-5-16-6-15,0-11 0 0,12-15-5 16,-3-19 1-16</inkml:trace>
  <inkml:trace contextRef="#ctx0" brushRef="#br2" timeOffset="218529.7223">21846 6027 47 0,'13'-7'23'0,"68"-27"-24"0,-47 26 44 0,17 4-43 16,9 4 1-16,12 4 0 15,-4 0 0-15,-8 0-2 16,-9 3 1 0,-12-3-4-16,-14 0 0 15,-4 7-6-15,-12 4 0 0,-22 4-4 16,-12 0 0-16</inkml:trace>
  <inkml:trace contextRef="#ctx0" brushRef="#br2" timeOffset="218714.3432">21714 6315 46 0,'22'7'23'0,"42"5"-23"15,-43-16 44 1,94-7-42-16,8-1 1 15,9 1-4 1,-29 3 0-16,-27 5-7 16,-25-1 1-16,-17 4-7 31,-8 0 1-31</inkml:trace>
  <inkml:trace contextRef="#ctx0" brushRef="#br2" timeOffset="219314.4055">22928 5989 52 0,'-106'16'26'0,"84"-5"-28"0,22-7 45 0,0 0-42 16,9-4 0-16,4 3 0 15,8 1 0-15,9-4-2 16,12 0 1-16,9 0 1 31,-4 0 0-31,4-7 0 0,1-1 0 16,-1-3 0-16,-5 3 0 15,-7 4 1-15,-5 4 0 16,-4 0 0-16,-13 8 0 16,-9 7-1-16,-4 4 1 15,-4 11-2-15,-4-7 0 0,0 7 0 16,-5 4 1-16,5 8-2 16,-4-1 0-16,3-10-3 15,-3-1 1-15,4 0-5 16,4-3 1-16,0-8-6 15,12-16 0-15,10-6-4 0,3-16 1 16</inkml:trace>
  <inkml:trace contextRef="#ctx0" brushRef="#br2" timeOffset="219730.709">23878 5710 44 0,'4'0'22'0,"39"22"-27"31,-31-7 41-31,1 16-34 0,-4 6 0 16,-5 9 1-16,-8 11 1 15,-9-4-6-15,-8 15 1 16,-5 0 2-16,-12 0 0 16,-9-4-3-16,0-3 1 15,0-8-2-15,5-4 1 16,-1-15 0-16,5-11 0 15,8-8 1-15,4-15 0 16,14-8 3-16,7-11 0 16,22-11 0-1,9 4 1-15,8 7 0 16,4 3 0-16,5 16 0 16,-13 4 0-1,0 19-2-15,4 3 1 0,4 12 0 16,9 8 0-16,0-5-1 15,4 1 1-15,-9 0-1 16,-8-8 1-16,0-8-4 16,-12-7 1-16,-5-8-7 15,-9-11 0-15,-8 0-8 16,0-15 0-16</inkml:trace>
  <inkml:trace contextRef="#ctx0" brushRef="#br2" timeOffset="220246.2743">24184 5203 45 0,'30'-16'22'0,"17"-6"-20"0,-26 25 35 0,13 5-36 16,0 11 0-16,9 11 3 16,8 0 1-16,9 16-5 15,12-4 1-15,-4 7 2 16,-4 11 1-16,-8 1-1 0,-14 3 1 15,-8 4-2-15,-4 4 1 16,-9-8-2 0,-8-11 1-16,0 8-1 15,-5-1 1-15,-3-10-2 0,-1 10 1 16,-4 4 0 0,4 16 0-16,-4 11 0 15,-4 11 0-15,-5-4 0 0,-8 4 1 16,-4 1 0-16,-4 10 0 15,-10-11 0-15,-7-3 0 16,-5-9-2-16,-4-6 0 16,4-16-3-16,-17-15 0 15,-8-8-3-15,4-7 1 16,4-12-10-16,13 5 0 0,0-9-5 16,17-29 1-16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0-29T00:10:20.867"/>
    </inkml:context>
    <inkml:brush xml:id="br0">
      <inkml:brushProperty name="width" value="0.05292" units="cm"/>
      <inkml:brushProperty name="height" value="0.05292" units="cm"/>
    </inkml:brush>
  </inkml:definitions>
  <inkml:trace contextRef="#ctx0" brushRef="#br0">9446 8460 18 0,'-39'-19'9'0,"31"-3"-3"15,8 22 10-15,0-8-15 0,-5-3 1 16,-3-1 2-16,4 1 1 16,-1 0-5-16,-3-1 1 15,-5 1 3-15,0-1 1 16,1 1-1-16,-1 0 0 31,-9-1-1-31,-3 1 1 0,-5 0-2 16,-8-4 0-16,-5 3-1 15,1-3 1-15,-1 8-1 16,-8-1 0-16,-9 4-1 16,-8 0 1-16,4 1-1 15,-4-1 0-15,0 4 0 0,-13 0 0 16,4-4 0-16,-8 4 0 16,-4 4 1-16,-1 3 0 15,14 5 0-15,-14 3 0 0,5 0 1 16,4 4 0-16,5 0-1 15,3 4 1-15,5-1-2 16,4 5 1-16,0 11-1 31,5 3 0-31,12 5-1 16,8 3 1-16,5-4-1 0,5 4 1 16,7 1-1-16,10-9 1 15,7 1 0-15,5-1 1 16,9 5-1-16,12 3 0 15,9-11 1-15,4 0 0 16,4 7 1-16,5 0 0 0,-1-3-2 16,14 4 0-1,8-5 0-15,0-3 1 16,-1 0-1-16,14-8 0 0,0 0-1 0,-1-3 1 16,10 3 0-16,-1 4 0 15,-4-11 0-15,-13-4 1 16,-4-4-1-16,4-4 1 15,0-3-1-15,0-1 0 16,0-3 0-16,-8 4 1 16,17-16-1-16,-9-3 1 0,0-1-1 15,-9-6 1-15,1-5-1 16,-13 8 1-16,8-4-1 31,-8-8 1-31,0 1-1 16,-9-4 1-16,-4-1 0 0,5-7 0 15,-10-3 0-15,1-1 0 16,-4-3-1-16,-1-8 1 16,-3 11-1-16,-1-3 1 15,-4-1-1-15,-4-7 0 16,0 0 0-16,-5 8 0 16,-4 7 0-16,1-7 0 15,-10 3 0-15,-3-3 1 16,-5-1-1-16,-8 9 0 15,-5-5 0-15,-4 0 0 16,-4 1 0-16,-4-1 1 16,4 0-2-16,-9 16 1 15,1 0 0-15,-5-1 0 16,-13-3-1-16,1 7 1 16,-9 0-1-16,-13 4 1 0,-9 4-1 15,-8 15 1-15,-21 8-1 16,-9-1 0-16,-17 16-3 15,-29 7 0-15,-18 16-5 16,-8 14 0-16,-26 20-6 16,-12 11 0-16</inkml:trace>
  <inkml:trace contextRef="#ctx0" brushRef="#br0" timeOffset="2050.1785">14181 8581 15 0,'-8'0'7'0,"-10"-4"4"0,18 1 0 16,-4-1-9-16,0-4 1 15,4 1 1-15,0-5 1 16,0 5-5-16,0-12 0 0,0 4 4 16,-4 0 0-16,-1-4 0 15,-3 4 0-15,-5 7-2 16,-4 0 1-16,-4-3-2 16,0 0 1-16,-5-1-1 15,-4 1 0-15,5 0 0 16,-9-4 0-1,-9-1 0-15,-4 1 0 0,0-4 0 16,-4 0 1-16,-4 1-2 16,-5 2 1-16,-12 1 0 15,4 4 0-15,0 0-1 16,-5-1 0-16,-8 8 0 16,0-3 0-16,-4-1 0 15,-13 1 0-15,4-1-1 16,9 4 1-16,-4-3 0 0,-5-1 0 15,9 1 0-15,-4 3 1 16,-9-4-1-16,4 5 0 16,13 3 1-16,-8 0 0 15,-5-4-1-15,5 4 0 16,-1 0 0-16,-4 4 0 0,1-1 0 16,3 5 0-16,9 3-1 15,-4 1 0-15,-4-12 1 16,8 3 0-16,0 5 0 15,4 3 0 1,-25 23 0 0,17-3 0-1,8-1 0-15,5 0 0 16,4 4 0-16,8-7 1 16,-8 11-1-16,13-1 1 15,8-3-1-15,4 8 0 0,5-4 0 16,0 0 1-1,-1 11-1 1,9-4 0-16,9 1 0 16,4-1 0-16,9 0 0 15,-1 5 1-15,9-13 0 16,4-2 0-16,9 10 0 0,0-3 0 16,0-1-1-16,8 1 1 15,4-1-1-15,5 1 1 16,4 3 0-16,0 1 0 0,9-1-1 15,-5-7 1-15,5-8-1 32,12 1 1-32,13-1-1 15,1-4 1-15,-6 5 0 16,14-5 0-16,4 1-1 0,-9-1 0 16,5-3 0-1,4-1 0-15,8-3 0 0,1-7 1 16,-1 3-2-16,5 4 1 15,-5-12 0-15,5-3 1 16,12-4-1-16,9 4 1 16,-4-8-1-16,8 0 0 0,-12-7 0 15,12 0 1-15,9-4-1 16,-13-1 0 0,8-3 0-16,-3-3 1 15,3-5-1-15,13 5 0 0,-8-1 0 16,0-4 1-16,-9-3-1 15,0-4 1-15,5-4-1 16,-9-3 1-16,-13-1-1 0,-4 0 0 16,-4-7 0-1,-5 4 1-15,-16-1-1 16,-18-3 1-16,-8-4-1 16,-9 12 1-16,-4-9 0 15,-13-6 0 1,-21-31-1-1,-12 3 1-15,-14 5-1 16,-8 7 1-16,-21 0-2 0,-31 0 1 16,-20 19 0-16,-30 8 0 15,-39 3-1-15,-29 16 0 16,-39-1-4-16,-30 8 1 16,-33 12-7-16,-35 22 1 0,-42 15-5 15,-43 4 0-15</inkml:trace>
  <inkml:trace contextRef="#ctx0" brushRef="#br0" timeOffset="4869.4736">10306 8717 21 0,'-22'0'10'0,"10"4"-3"0,3-4 11 0,-4 0-17 15,1 4 1-15,-5-4 1 16,0 0 1 0,-1 4-5-16,6-8 1 15,3-4 2-15,5 5 1 16,0-5-2-16,4-3 1 15,0 3-2-15,0 1 1 16,0-1-1-16,0 8 0 16,-5 4-4-16,-3 3 1 15,-5 8-7-15,0 8 1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6-10-29T00:06:50.788"/>
    </inkml:context>
    <inkml:brush xml:id="br0">
      <inkml:brushProperty name="width" value="0.05292" units="cm"/>
      <inkml:brushProperty name="height" value="0.05292" units="cm"/>
    </inkml:brush>
    <inkml:context xml:id="ctx1">
      <inkml:inkSource xml:id="inkSrc2">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16-10-29T00:06:59.867"/>
    </inkml:context>
  </inkml:definitions>
  <inkml:trace contextRef="#ctx0" brushRef="#br0">15463 18585 0,'21'-12'15,"73"1"17,-5-4-32,-46 0 15,-9 0 1,30 7-1,-43 1 32,-21 7-15,4-4 14,-4 4-30,0-8 0,5 4 15,-1 1-15,-4-1 30,4-4-30,5 1 0,-5 3 15,0-4-15,9 1 30,0-5-30,4 5 0,4-4 31,5-1-32,-1 1 1,-4 3 15,1 1-15,-1 3-1,5-4 17,3 1-1,10 3-16,29-7 32,-13 3-15,-16 1-17,-18-1 16,-4 4-15,-13 4 15,0-4 1,-4 4-17,0-3 1,0-1 15,5-4-15,-5 4 31,0-3-32,0 3 1,0-3-1,0 3 32,0 4-31,0 0 0,0 0 15</inkml:trace>
  <inkml:trace contextRef="#ctx0" brushRef="#br0" timeOffset="453.6327">12976 17200 0,'0'0'16</inkml:trace>
  <inkml:trace contextRef="#ctx1" brushRef="#br0">19317 9183 40 0,'-21'-23'20'0,"12"27"-14"0,5-8 39 16,0 23-41 0,-1 11 1-16,1 16 0 15,0 14 1-15,0-7-8 16,-5 11 0-16,5 1 5 15,-1 7 0-15,1 3-3 0,0-10 1 32,4-5 0-32,-4-14 1 15,-1-20 0-15,1-18 0 16,0-20 0 0,0-10 1-16,-1-24-1 15,1-7 1-15,4-19-2 0,0-7 0 0,-4-1 0 16,4-10 0-16,0 22 0 15,-4 15 0 1,4 15-1 0,8 26 1-16,9 20-1 15,9 15 1-15,8 18 0 16,4 5 0 0,9 10-1-16,0 9 0 15,-5-5-2-15,-8 1 0 16,-4 14-9-1,-8-18 1-15,-5-15-6 16,-9-8 1-16,-16-4-5 16,-14-18 0-1</inkml:trace>
  <inkml:trace contextRef="#ctx1" brushRef="#br0" timeOffset="155.2858">19117 9887 54 0,'-13'0'27'0,"60"-19"-32"0,-39 7 53 31,43-10-47-15,9-1 0-16,4-4-8 15,-4 1 0-15,-9-1 0 16,4 1 0-16,5 7-9 16,-5 4 1-16</inkml:trace>
  <inkml:trace contextRef="#ctx1" brushRef="#br0" timeOffset="499.4725">19922 9803 61 0,'-5'12'30'0,"14"-50"-39"16,-1 30 59-16,1-11-47 16,4-7 0-16,-1-12 2 15,1 4 1-15,0-19-7 0,4 0 0 31,4-11 4-31,1 14 1 16,-5 9-2-16,0 14 0 16,0 12-1-16,0 15 0 15,0 12-1-15,0 22 1 16,0-4-1 0,0 15 0-16,0 8 0 15,0-4 0-15,-4 8-2 16,4-8 0-16,-9-7-4 15,1-4 1-15,-1-8-5 16,5-7 1-16,-4-12-6 16,-1-3 0-16,1-4-3 15,-1-16 0-15</inkml:trace>
  <inkml:trace contextRef="#ctx1" brushRef="#br0" timeOffset="1146.8278">20543 9387 60 0,'0'-7'30'0,"0"33"-35"0,0-11 59 16,0 4-52-16,0 4 0 16,0 11 0-16,0 7 0 15,0 5-3-15,0 7 0 31,13 11-1-31,0-11 0 0,-5-8-2 16,1-14 1-16,-5-12-1 16,-4-12 0-16,-4-14 0 15,-5-12 0-15,1-12 4 16,-5-14 0 0,5-46 2-1,-1 8 1-15,5 4 1 16,0 10 1-16,-1 17 0 15,5-1 0 1,39 22-1-16,7 12 1 16,1 16-2-16,-4 6 0 15,-5 9-2-15,-8 7 0 16,-9 7-2 0,-8 12 1-16,-13-8-3 0,-4 0 0 31,-17 8-1-31,4-7 1 15,4-9 0-15,4-7 0 16,5-3 2-16,4-8 0 16,4-1 3-16,9 1 1 15,4 0 1-15,4 0 0 0,1 3 1 16,3 8 0-16,1 12-2 16,-5-1 1-16,9 1-1 15,-13 7 0-15,-4 8-2 16,-9-1 1-16,-8 1-4 15,-9-8 1-15,-13 0-6 16,-21-8 1 0,-4-3-9-16,-4 0 1 15,-9-8-6-15,-13-4 1 0,-16-11-1 16,8-11 0-16</inkml:trace>
  <inkml:trace contextRef="#ctx1" brushRef="#br0" timeOffset="1801.012">19206 9391 24 0,'0'-4'12'0,"4"-7"-5"16,-4 11 21-16,0 0-25 16,0-4 1-1,0 0 5-15,0 0 0 0,0-3-10 0,0 3 1 16,0 0 6-16,-4 0 1 16,4 4-2-16,0-3 0 15,0 6-3-15,0-3 1 16,0 0-1-16,0 4 1 15,0 4-2-15,-4 11 1 16,4 3 0 0,-4 5 0-16,4 3 0 15,0 12 1-15,0 7-2 16,-5 0 1-16,5 15-2 16,0 1 0-16,5-5-2 15,-5-7 1 1,4 12-2-1,0-12 0-15,-4-8-1 0,0-7 0 0,0-15 1 32,0-1 0-32,0-10-2 15,0-12 1-15,0 0-1 0,0-12 1 0,-4 1-4 16,4-8 1-16,0-4-3 16,0-7 1-1,0-12-3-15,4-3 1 0</inkml:trace>
  <inkml:trace contextRef="#ctx1" brushRef="#br0" timeOffset="2132.0809">19240 9361 34 0,'-8'-38'17'0,"8"0"-12"0,0 30 31 32,4 1-32-32,-4-5 0 0,4 5 2 15,0 3 1-15,1 4-9 16,3 8 1-16,5 7 6 15,0 7 0-15,4 9-2 16,4 14 1-16,5-3-1 16,3 7 1-16,6 4-1 15,3-4 0-15,-4 15-2 0,0-3 1 16,-8-4-1-16,-1-8 1 16,1-4-4-16,-9-3 1 0,0-8-2 15,-9-4 1-15,1-3-2 16,-1-12 0-16,-3-4-3 15,-5-3 1-15,-5-8-1 32,-3 0 0-32,4-4-4 0,-5 0 0 15,0 0-3-15,-12-7 0 16</inkml:trace>
  <inkml:trace contextRef="#ctx1" brushRef="#br0" timeOffset="2316.2645">19210 9750 39 0,'-12'0'19'0,"16"-3"-13"16,-4 3 35-16,8 0-39 15,5-4 1 1,8 4 1-16,9 0 0 16,4 0-6-16,-4 0 1 15,13 0-2-15,-1 0 1 0,1 4-12 0,-9-1 0 16</inkml:trace>
  <inkml:trace contextRef="#ctx1" brushRef="#br0" timeOffset="2947.8953">21706 9523 45 0,'-21'-15'22'0,"16"-4"-15"0,5 15 31 0,0-3-36 16,5-1 0-16,3 1 2 15,5-5 1-15,4 5-6 0,4-5 1 32,22 1 5-32,4 4 0 15,4 7-1-15,0 11 1 16,-4 8-2 0,0 4 0-16,-5 11-1 15,-4 7 1-15,-12 1-2 16,-13 11 0-16,-9 0-1 15,-8-4 1-15,-13-7 0 16,-9-1 0-16,-12-7-1 0,0-3 0 16,4-5 0-16,-1-3 1 15,-3-4-2-15,0-4 1 16,8-8-3-16,4-7 1 16,5 0-3-16,8-3 0 15,13-9-5-15,13 1 0 0,0-4-6 16,12 0 1-16,14 7-2 15,3-11 0-15</inkml:trace>
  <inkml:trace contextRef="#ctx1" brushRef="#br0" timeOffset="3369.8671">23171 9425 55 0,'4'-11'27'0,"-8"-5"-29"0,4 16 54 15,-9-7-46 1,-8 3 0-16,-4 4 1 16,-13 11 0-16,4 8-10 15,0 4 0 1,-12 41 7-16,3-7 0 15,14 11-3-15,8-3 0 16,13-9-1-16,8-3 0 0,4-7 0 16,18-8 1-16,12-4-1 15,-4-8 1 1,30-11 0 0,-8 4 1-16,-5-8-1 15,-5-3 1-15,-7-4-1 0,-9 0 1 47,-1-8-7-47,-12 0 0 16,-4 0-10-16,-4 0 1 0,-9 4-6 15,-4 8 0-15</inkml:trace>
  <inkml:trace contextRef="#ctx0" brushRef="#br0" timeOffset="17068.0731">23260 16674 0,'0'0'31,"0"0"-31,0 0 16</inkml:trace>
  <inkml:trace contextRef="#ctx0" brushRef="#br0" timeOffset="18284.5114">22042 17957 0,'0'0'15,"-4"0"17,0 0-17,0 0 32,4 0-31,-5 0 15,5 0 0,-4 0 1,0-4-1,4 4-16,-4 0 17,-18-11-17,22 11 32,0 0-16</inkml:trace>
  <inkml:trace contextRef="#ctx1" brushRef="#br0" timeOffset="9605.5512">18580 11093 65 0,'0'0'32'0,"0"8"-28"0,0-8 33 15,0 0-35-15,0 0 1 0,9-8 0 16,8 5 1-16,4-5-6 16,9-3 1-16,8-4 3 15,5-4 1-15,-1 4-2 31,-3 3 0-31,-1 1-1 16,9 3 1-16,-5 5-1 0,5 3 1 16,-8 0 0-16,-10 3 0 15,1 9 0-15,-13-5 0 16,0 12 0-16,-4 15 0 16,0 4 0-16,-5 4 0 15,1-1 0-15,-1 1 0 0,-3 3-1 16,-1 4 1-16,0-7-1 15,-4-4 0-15,0-8 0 16,0-7 1-16,0 0-1 16,0-8 0-16,0 4 0 15,0-8 0-15,0 0 0 16,0-3 1 0,0-1-3-16,0-7 1 15,0 0-4-15,0 0 1 16,0 0-5-16,9-7 1 0,-1-4-6 15,1-5 1-15,3 1-4 16,10 4 0-16,-1-4 0 16,0-12 1-16</inkml:trace>
  <inkml:trace contextRef="#ctx1" brushRef="#br0" timeOffset="9972.4207">19905 10791 42 0,'-9'-12'21'0,"-4"-3"-19"16,9 19 43-16,-5 0-41 31,-8 11 0-31,-4 4 2 0,-9 7 1 0,-4 20-8 16,9 7 0-1,-5 15 6-15,4 4 0 32,9 34-3-32,13-27 1 0,4-11-1 15,17-7 0-15,4-8-4 16,5-15 1 0,4-16-6-1,-9-10 0-15,0-5-4 0,-4 1 0 16,0-4-6-16,0 3 1 15,5-14 0-15,3-5 0 16</inkml:trace>
  <inkml:trace contextRef="#ctx1" brushRef="#br0" timeOffset="10521.5757">20228 11029 31 0,'0'-26'15'0,"9"-1"-9"16,-5 20 29-16,0-1-30 15,0 4 1-15,-4 4 3 0,5 8 1 16,-5 7-12-16,4 8 0 16,-4 3 8-16,4 20 1 15,-4 18-4 1,0-4 1-16,0-7-2 15,0-3 0 1,-4-1-2-16,4-19 1 16,-4 0 0-16,4-15 0 0,-5 4 0 15,5-30 0-15,0 15 1 16,0-31 0-16,-4-14 1 16,8-9 0-16,-4 5-1 15,5-8 1-15,-5-4-1 16,4 1 1-1,-4-5-2-15,4 12 1 0,-8 3-1 16,8 16 0 0,9 0 0-1,-9 22 0-15,26-3-1 16,-9 26 1-16,-4 8 0 16,13 7 0-16,-17 19-1 15,13-11 1-15,-5 23-1 0,-4-20 1 16,0-3-2-16,-4-8 1 15,-9-7-5-15,4-4 1 16,-8-4-3-16,5 4 0 16,-5-8-4-16,-5 1 0 0,-7-5-5 15,12-3 1-15,-13 11-2 32,0-3 0-32</inkml:trace>
  <inkml:trace contextRef="#ctx1" brushRef="#br0" timeOffset="10724.7492">20190 11392 40 0,'-21'4'20'0,"29"-15"-15"0,1-1 34 15,-5 28-36-15,9-24 1 0,8 0 2 16,-4-3 0-16,17 0-7 16,4 11 0-16,-12-8 4 15,8-3 1-15,-17 7-4 16,9-19 0-16,-9 16-5 15,4 3 0-15,-17 8-7 16,9-23 0-16,-9 26-5 16,22-33 1-16</inkml:trace>
  <inkml:trace contextRef="#ctx1" brushRef="#br0" timeOffset="11264.4602">20880 10825 84 0,'0'0'42'0,"34"-4"-41"0,-21 8 43 0,-5 3-44 16,1 16 0-16,-1 11 0 15,1 4 1-15,-5 26-2 16,0-15 1-16,-4 12 0 16,21-8 0-16,-25-11 0 0,21-1 0 15,-21-18-3-15,25 7 1 16,-29-22-3-16,25 7 0 15,-26-8-4-15,26 5 0 16,-29-16-5-16,29 4 1 0,-9 0-5 16,18-23 1-16,-22-22 1 15,21 18 0-15</inkml:trace>
  <inkml:trace contextRef="#ctx1" brushRef="#br0" timeOffset="11891.3066">21199 10942 46 0,'-4'-7'23'0,"8"-9"-22"0,-4 16 50 16,0 0-47-16,4 12 0 16,-4 7 3-16,0 7 0 15,5 1-9-15,3 7 0 16,5 11 6-16,-5-7 0 0,1-8-4 16,4 4 0-16,4-3-3 15,-4-13 0 1,4-10-4-1,-5 0 0-15,-3-16 0 0,-9-7 0 16,0-8 2-16,-13-3 0 31,-8-54 4-31,4 20 0 32,4 7 4-32,5 4 1 0,3 11 2 15,10 4 0-15,-1 7 0 16,13-7 0-16,13 15-1 15,-5 12 0-15,1-9-2 16,8 24 0-16,-4-16-1 16,-5 27 1-16,1-7-2 15,-9 10 0-15,-4-3-1 0,-9 4 0 16,-13 11-1-16,-4-11 1 16,5 0-1-16,-1 3 0 15,5-7 0-15,0-4 0 16,0 4 1-16,8-11 0 15,4 3 1-15,9-4 0 0,1 1 1 16,3-4 1-16,0 3-1 16,-4 1 1-16,9 0 0 15,-1-5 1-15,5 31-2 16,0-11 1 0,-9 7-2-16,5 4 1 31,-48 27-1-31,1-35 0 15,-9 27-2-15,0-45 0 0,-8 18-4 16,4-22 0-16,0 4-3 16,-4-23 0-16,12 3-6 15,1 1 1-15,8 0-4 16,4-1 0-16,9 12-1 16</inkml:trace>
  <inkml:trace contextRef="#ctx1" brushRef="#br0" timeOffset="12490.3705">20871 10791 24 0,'0'0'12'0,"0"15"-2"0,5-8 12 16,-5-7-17-16,0 4 0 15,0-11 4-15,0 14 1 0,0-14-11 31,0 10 1-31,-5-6 8 16,1 14 0-16,0-15-2 0,-1 19 0 0,5 8-1 16,-8 7 0-16,4 4-3 15,-5 0 1-15,5 35-1 16,0-16 0-16,4-4-1 31,0-4 0-31,4-15-1 0,0 16 0 0,5-31-1 16,-5 15 0 15,4-22-8-15,-3-4 0-16,3-1-7 15,-8-3 1-15,0-26-3 32</inkml:trace>
  <inkml:trace contextRef="#ctx1" brushRef="#br0" timeOffset="13523.935">21663 10662 33 0,'-21'27'16'0,"8"-12"-4"0,13-15 16 0,0 4-24 16,9-12 1-16,12 19 2 16,-8-22 1-16,8 22-9 15,9-11 0-15,-4 23 7 16,-1-19 0 0,-4 11-1-16,5 8 0 15,4 18-2-15,-5 12 1 0,-3-4-1 0,-10 20 0 16,1 6-1-16,-9-11 0 15,-8 16-4-15,0-31 1 16,-5 4-2-16,1-19 1 16,-1 0-2-16,1-4 0 15,4-18-2-15,-1-5 1 16,5 1-1 0,5-16 0-16,3-7-4 15,5-4 0-15,0 8-5 16</inkml:trace>
  <inkml:trace contextRef="#ctx1" brushRef="#br0" timeOffset="14007.5555">22392 10757 45 0,'0'0'22'0,"4"-4"-8"15,-4 8 23-15,0-1-32 16,0-3 0-16,-13 4 3 0,17-4 0 31,-12 12-10-31,12-9 1 16,9 13 6-16,-5 21 0 16,5 1-2-16,8 0 0 15,-8 19-2-15,0 0 0 0,-5 7-1 0,5-19 1 31,0-18-1-31,0-1 0 0,4-11 0 16,-4 16 1-16,-1-35 0 16,5-4 0-16,0-11 0 15,0 4 1-15,1 0 0 16,3-30 0-16,0-4 0 16,0 3 0-16,5-3 0 0,-5 7 0 15,-4 8-1 1,-4-4 0-16,-4 12-1 15,-1-8 0-15,1 15 0 0,-5-4 0 16,0 12-4-16,0 3 0 16,5 5-5-16,-1-1 1 15,1 4-7-15,-1 11 0 16,5 8-5 0,-4 0 1-16,16 7 0 0</inkml:trace>
  <inkml:trace contextRef="#ctx1" brushRef="#br0" timeOffset="14431.7258">23776 10795 52 0,'-13'-8'26'0,"-21"19"-17"16,29-18 26-16,-12 7-33 15,9-8 1-15,-9 16 0 16,-4-4 1-16,-5-1-5 16,5 12 0-16,-9 1 4 15,0 6 0-15,5 20-2 16,3 0 1-16,5-8-1 16,9 11 0-16,8-11 0 15,13 15 0-15,-1-19-1 16,10 8 1-16,-1-4 0 15,13-3 1-15,0-12 0 0,9 11 0 16,-5-19 0-16,-13-7 1 16,1 4 0-16,0-8 0 15,-5 0-2-15,0-8 0 16,0 12 0-16,-8-8 1 16,0 4-2-16,-4-8 1 0,-1 16-7 15,-4-19 0-15,-4 14-10 31,9-10 0-31,-1-16-6 0</inkml:trace>
  <inkml:trace contextRef="#ctx1" brushRef="#br0" timeOffset="75518.5951">4663 1714 52 0,'-4'27'26'0,"4"-24"-19"16,0-3 26-16,4-3-32 0,5-1 0 15,-1-8 2-15,1 5 1 16,-1-1-3-16,5-3 0 16,0-12 3-16,-5-3 0 15,5-12 0-15,-4-7 0 16,-1-12-1-16,1-15 0 31,-5-61-2-15,4 24 0-16,1 26-1 15,-1 22 0-15,1 12-1 16,-1 7 0-16,5 23 0 16,13 19 0-16,-5 19 1 0,5 15 0 15,3 12 0-15,14 14 0 16,0-3 0-16,3 15 1 16,-3-19 0-16,-5 7 0 15,1-7-1-15,-10-4 0 0,1-7-2 16,-8-4 1-16,-5-4-4 15,-9-8 1-15,-8-7-5 16,-4-7 1-16,-9-5-7 16,-4-7 1-16,-8 4-3 0,-10-11 0 15</inkml:trace>
  <inkml:trace contextRef="#ctx1" brushRef="#br0" timeOffset="75701.6812">4672 1540 48 0,'-13'0'24'0,"26"4"-25"16,-1-12 46-16,14 1-42 15,17-1 0-15,8-3 0 16,8 3 1-16,9 4-6 16,5-3 1-16,-9-4 3 15,-9 3 0-15,0 0-5 0,-8 1 1 16,-8-1-9-16,-10 8 1 0,1 8-6 15,-17-8 0-15</inkml:trace>
  <inkml:trace contextRef="#ctx1" brushRef="#br0" timeOffset="76436.0071">5753 1177 43 0,'0'-11'21'0,"0"-24"-6"0,9 28 35 16,-9 7-48-16,8 7 0 15,1 12 1-15,4 8 1 16,-5-1-5-16,1 20 0 0,3-1 3 15,5 8 0-15,1-4-1 16,-1 0 0-16,-5-3-1 16,1-8 1-16,4-4-1 15,0-12 1-15,0-6 0 0,0-13 0 16,5-10 1-16,-5-12 0 31,0-4 1-31,0-7 1 16,-5-15-1-16,1-12 0 0,-4-8-1 15,-1-10 1-15,1 10-2 16,-1 13 0-16,-8-1-1 16,0 15 0-16,-4 11-1 15,0 16 0-15,-1 3-4 16,-3 16 1-16,4 11-6 0,4 7 1 16,4 8-8-16,13-3 1 15,0 6-5-15,-4-14 1 16</inkml:trace>
  <inkml:trace contextRef="#ctx1" brushRef="#br0" timeOffset="77071.4354">6409 984 53 0,'9'-4'26'0,"-5"53"-25"15,0-30 50-15,0 23-49 16,5 3 0 15,-1 35-1-31,1-8 1 0,0-1-4 16,3-10 1-16,1-12-1 15,0-7 0-15,0-16-5 16,-1-7 0-16,1-11-2 16,-4-12 1-16,-5-7-2 15,0-8 0-15,-8-15 3 16,-5-4 0-16,-3-15 4 0,-1-11 0 15,-8-1 3-15,-1 5 1 16,5-1 3-16,0 8 0 16,4 8 2-16,1 7 1 15,7 4 1-15,5 4 0 16,9 11-1-16,8 4 1 16,9 3-3-1,-1 5 1-15,5 10-4 0,-5 9 1 16,1 3-2-16,-5 15 0 15,-4 4-1-15,-4 8 0 16,-4-1-1-16,-5-3 0 16,-4-4 0-16,0 0 1 0,0-7-1 31,0-4 0-31,0-8 1 0,8 0 1 0,1 0 1 16,4-4 0-16,8 4 1 15,5-3 1-15,3 7 0 16,1 7 0-16,0 1-1 15,0-8 1-15,-5 7-3 16,-3 4 1-16,-10 4-1 16,-3 4 0-1,-9-7-1-15,-13 3 1 16,-8 0-4-16,-9 0 0 0,-8 0-3 16,-1-8 1-16,-3-3-7 15,-5-15 1-15,-8-8-6 16,-9 3 0-16,4-14 0 15,0-16 0-15</inkml:trace>
  <inkml:trace contextRef="#ctx1" brushRef="#br0" timeOffset="77403.1277">4314 492 44 0,'-30'-45'22'0,"17"75"-22"16,9-15 45-16,-4 23-42 31,-1 15 0-31,5 45 1 0,4 31 0 16,8 22-6-16,9 27 1 31,73 102 3-31,20-57 0 16,23-49-4-16,20-38 0 0,4-41-3 15,5-27 0-15,13-34-10 16,-13-26 0-16,-1-23-1 16,-20-27 1-16</inkml:trace>
  <inkml:trace contextRef="#ctx1" brushRef="#br0" timeOffset="77688.9864">6669 401 54 0,'68'-60'27'0,"56"75"-31"0,-90-4 56 15,21 23-50 1,17 19 0-16,-3 23 2 0,-1 34 1 16,0 22-6-16,-9 12 0 15,-12-4 3-15,-17 4 1 32,-43 45-7-32,-8-34 1 15,4-34-9-15,-4-15 0 16,-1-23-6-16,5-34 0 0</inkml:trace>
  <inkml:trace contextRef="#ctx1" brushRef="#br0" timeOffset="78338.0427">8419 980 39 0,'-47'-19'19'0,"9"8"-10"16,34 3 29-16,0-3-36 0,-1-4 0 0,-3 0 2 31,3 0 0-31,5 3-5 0,5-3 1 0,12 0 3 16,13 4 1-16,12-1-1 15,5 5 0-15,13 7-1 16,16 0 0-16,5 11 0 16,-8 15 0-16,-1 9 0 15,-8 17 0-15,-13 24-1 16,-13 0 0-16,-16 0 0 0,-22-8 1 15,0 3-2-15,-9-6 1 16,-12-5-1-16,-13-3 1 31,-22-11-1-31,5-9 1 16,4-10-3-16,13-8 0 16,5-8-3-1,11-7 1 1,31-31-14-1,13 8 0-15,4-15-1 16,4 4 0-16</inkml:trace>
  <inkml:trace contextRef="#ctx1" brushRef="#br0" timeOffset="78790.9001">10255 1014 35 0,'12'-15'17'0,"-7"-15"-15"16,-5 22 29-16,0-3-26 0,-5-8 0 31,-3 8 3-31,-9-1 0 16,-4 1-10-16,-9 3 1 31,-26 20 7-31,10 7 1 15,-1 11-3-15,-9 19 0 16,10 4-1-16,-1 8 0 0,4 3-2 0,9-7 1 16,8 14-1-16,14-2 1 15,41 18-1 1,1-4 0-16,13-11-1 16,12-19 1-16,13 3 2 31,1-25 0-31,-1-5-1 0,4-7 0 0,-8-11 0 15,-13-5 0-15,0-6-1 16,-13-5 1-16,-3 1-3 16,-10-1 1-16,-4 0-5 15,-4-3 0-15,-8 4-9 32,4 7 1-32,-5 7-7 15,-12 4 0-15</inkml:trace>
  <inkml:trace contextRef="#ctx1" brushRef="#br0" timeOffset="84061.8998">13525 1389 46 0,'-34'0'23'0,"26"-19"-12"16,8 11 23-16,0 1-33 15,4-1 1-15,4 1 1 16,5 3 1-16,0-4-5 16,4 8 1-16,0-4 2 15,0 4 1-15,9-3 0 0,8-1 0 0,4-8 0 16,9 1 0-16,-5-4-1 15,10-4 1-15,7 0-1 16,1-4 1-16,4 12-2 16,-5 0 1-16,-8 11-1 15,-8 7 0 1,0 1 0-16,-9 11 0 16,0 4 0-16,-13 11 0 0,-8 7-1 15,-5 5 1-15,-8 3 0 16,5 8 0-16,-10-1 0 15,1 5 0-15,0-4-1 16,-1-1 1-16,1-6-2 16,0-9 1-16,4-7-4 15,0-7 1-15,0-8-4 16,4-12 1-16,5-14-5 16,8-12 0-16,8-15-6 15,9-8 0-15,13-3 0 16,4-16 1-16</inkml:trace>
  <inkml:trace contextRef="#ctx1" brushRef="#br0" timeOffset="84524.9251">14977 1116 55 0,'-4'27'27'0,"-4"22"-36"15,3-30 56-15,1 11-48 31,-4 12 1-31,-5 3 0 0,0 12 0 16,0 3 0-16,0-10 0 16,5-1 0-16,-1 4 0 15,5-8 0-15,0-11 0 16,4 0 1-16,4-7 0 16,0-20 0-16,5-3 0 15,-1-42 0 1,1-11 1-16,-5-11 0 15,1-1 1-15,-1-3-2 16,0-4 0-16,0-4 0 16,1 4 1-16,-1 15-1 0,4 15 1 15,1 0-1-15,-5 19 0 16,9 12 1-16,4 18 0 0,8 12-1 31,10 11 1-31,3 7-1 16,-8 12 0-16,-1-11 0 0,1 11 0 15,0-4-1-15,0 0 0 16,-5-7-3-16,-3-8 0 16,-5-4-5-1,-4-7 1-15,-9-12-8 0,-4-11 1 16,0 0-5-16,-21-11 1 16</inkml:trace>
  <inkml:trace contextRef="#ctx1" brushRef="#br0" timeOffset="84709.7697">14615 1355 28 0,'52'-8'14'0,"84"-22"-9"16,-89 18 19-16,12 12-23 15,9-11 0-15,1 7 0 16,-6 1 1-1,-3 3-6-15,-5 0 1 0,-8 3-6 16,-13 1 1-16</inkml:trace>
  <inkml:trace contextRef="#ctx1" brushRef="#br0" timeOffset="85225.8434">14905 640 38 0,'-13'-4'19'0,"-12"11"-17"16,12 1 31-1,-38 37-27 1,0 20 0-16,8 33 3 0,1 19 0 16,-1 8-12-16,9 4 0 15,13 11 7-15,21-15 0 16,8-12-3-16,22 4 0 16,21-26-2-16,13-19 1 15,4-11-2-15,17-8 0 16,-12-19-3-1,-5-8 1-15,0-3-7 16,0-16 0-16,-8 1-4 16,-14-23 1-16</inkml:trace>
  <inkml:trace contextRef="#ctx1" brushRef="#br0" timeOffset="86003.2598">15680 1268 30 0,'-4'-19'15'0,"21"26"-2"0,-13-10 22 15,0 3-30-15,5 0 0 16,-1 3 2-16,5 1 1 16,0 7-10-16,0 12 0 15,4 7 6-15,4 8 1 0,-4-7-2 16,-4-1 0-16,4 4-1 15,0 0 0-15,4-4-1 16,0-3 0-16,5-8 1 16,0-8 1-16,3-11-1 15,1-15 0-15,9 0 0 16,-10-12 1-16,1-22-1 16,-4 0 1-16,-9-4-2 15,-4 0 0-15,-5 7-1 16,1 9 0-16,-5 6-1 15,-4 16 0-15,0 8-4 16,-4 7 1-16,4 11-5 16,0 0 0-16,8 1-6 15,5 14 0 1</inkml:trace>
  <inkml:trace contextRef="#ctx1" brushRef="#br0" timeOffset="86255.1427">16617 1196 48 0,'0'-12'24'0,"8"31"-17"16,-3-11 30-16,-1 3-37 16,-4 16 0-16,-4 7 0 15,-1 4 1-15,1 11-2 16,-4-8 1-1,3 9-2-15,1-5 0 0,0-7-4 16,4-12 0-16,8 1-5 16,5-20 0-16,0-3-3 15,0-15 0-15</inkml:trace>
  <inkml:trace contextRef="#ctx1" brushRef="#br0" timeOffset="86661.4344">16613 1256 27 0,'-34'-90'13'0,"8"-16"-2"0,26 83 21 16,0-11-27-16,-4 0 1 15,8 7 2-15,5 5 1 16,3 6-12-16,14 9 0 16,8 11 7-16,9 7 0 15,-5 4-3-15,0 8 1 16,-4 11-3 0,-12-4 1-16,-10 4 0 15,-7 0 1 1,-27 4 0-1,1-8 0-15,0-11 0 16,-1-4 0-16,5-7 0 0,5 0 0 16,3-1 0-16,9 1 0 15,9-1 0-15,8 12 0 0,4-7 0 16,5 10 0-16,3 8 0 16,-3 12 0 15,-1 11 0-31,-8-4 0 15,-8-3 0-15,-13-8 0 16,-13-4-2-16,-13-4 0 0,-8-4-2 0,-5-11 1 16,5-7-5-16,4 0 0 31,21-35-10-31,17-15 0 16</inkml:trace>
  <inkml:trace contextRef="#ctx1" brushRef="#br0" timeOffset="86896.0574">17171 829 53 0,'12'-4'26'0,"-3"0"-23"16,-1 4 42-16,9 15-43 15,13 16 1-15,13 22 2 0,4 22 0 0,-1 8-6 16,-3 5 0-16,-9 6 3 15,-4 1 1-15,-9-1-4 16,-4-3 1-16,-8-15-4 16,-5-12 0-16,0-7-7 15,-4-23 0-15,5 0-7 16,-5-15 0 0</inkml:trace>
  <inkml:trace contextRef="#ctx1" brushRef="#br0" timeOffset="87712.4607">18248 1166 46 0,'0'11'23'16,"4"-11"-12"-16,0 7 37 0,5 5-44 16,0 7 0-16,3 7 2 15,5 4 0-15,9 8-8 0,12 0 1 16,1-4 5-16,-5 0 1 16,8 0-3-16,1-3 0 15,-1-5 0-15,5-7 0 16,0-8 0-16,-4-11 1 15,-1-7-1-15,-3-1 1 16,-10-26 0 0,-3-4 0-16,-5 0 0 15,-4-3 0 1,-4-35-3-16,0 23 1 16,-9 8-4-16,5 15 0 0,-5-1-5 15,4 16 0-15,-3 11-5 16,7 8 1-1,14 7-6-15,12 5 0 0,13 3-2 16,5-8 1-16</inkml:trace>
  <inkml:trace contextRef="#ctx1" brushRef="#br0" timeOffset="88044.4329">20113 863 55 0,'9'-23'27'0,"-26"8"-33"0,4 11 53 16,-8 4-46-16,-9 8 0 16,-4 11 1-16,0 11 1 15,-9 15-3-15,-4 12 0 16,0 4 3 0,5 7 0-16,4 7-1 15,12-10 1-15,17 3-1 16,18 8 0-16,12-12-1 15,1-11 1-15,7 0-1 16,14-15 1-16,8-8 0 16,9-15 0-16,-1-7 0 0,-3-1 1 15,-10-7-1-15,-3 0 0 0,-9-11-3 16,-8 3 0-16,-5-3-6 16,-8 3 0-1</inkml:trace>
  <inkml:trace contextRef="#ctx1" brushRef="#br0" timeOffset="90899.3089">17677 2270 38 0,'-12'-7'19'0,"-14"-1"-12"0,22 4 20 16,-1 1-24-16,1-1 1 15,0-4 2-15,4 4 0 16,0 4-8 0,0 0 1-16,0 0 5 15,4 4 1-15,5-4-2 16,4 0 0-16,8 0-1 16,4 0 1-16,9-4-1 15,-4-3 0-15,4-1 0 16,5 1 0-16,3-1 0 15,1 4 1-15,8 16 0 16,-9 7 0-16,-3 3 0 16,-5 5 0-16,-9 7-1 15,-3 4 1-15,-5 7-1 16,0 4 1 0,-4-7-2-16,-1 0 0 15,-3-5 0-15,-1 5 0 0,1-4-1 0,-1-4 1 16,-3-8-1-16,-1-7 1 15,-4-4-4-15,0-3 1 16,0-8-4-16,0-4 0 16,0-8-5-16,0-3 1 15,4-4-7-15,0 7 1 0,1-7-3 32,-1 7 1-32</inkml:trace>
  <inkml:trace contextRef="#ctx1" brushRef="#br0" timeOffset="91584.2807">18699 2301 52 0,'-8'-19'26'0,"-1"49"-31"16,5-23 50-16,0 12-44 15,0 4 0-15,-5 15 2 16,1 0 0-16,3 0-4 15,1 3 0 17,0 8 2-32,-1-11 1 15,5-7-1-15,0-13 1 16,0-6-1-16,5-8 1 16,-1-12 0-16,-4-11 1 15,0-11-1-15,0-16 1 16,0-3-1-16,0 0 1 15,4-12-1-15,5 9 0 0,-1 6-1 16,1 8 0-16,-1 4 0 16,1 8 1-16,4 3-1 15,4 15 0-15,4 1 0 16,-4 3 0-16,13 31-1 0,0 7 1 16,-1 11-1-16,-3 12 0 15,-5-4 0 1,1 4 0-16,-5-1 0 15,8-3 1-15,-4-7-3 0,-4-5 0 16,-8-10-3-16,0-5 0 16,-5-7-4-16,-4-11 1 15,-4-8-6-15,-9 0 1 16,0-8-1 0,-4 0 0-16,-4-3-1 0,-5 3 1 15,-8 1 5-15,0-1 0 16,0-3 8-16,0 7 0 31,4-3 10-31,9-5 0 16,8 5 5-16,13 3 1 15,8-4-1-15,14 1 1 0,12-1-5 16,4 4 1 0,0 1-8-16,5-1 0 0,-9-4-7 15,0 5 0-15,-8-5-9 16,4 0 0-16,-13 5-4 0,-5-5 0 15</inkml:trace>
  <inkml:trace contextRef="#ctx1" brushRef="#br0" timeOffset="92319.6331">19623 2721 37 0,'-8'26'18'0,"8"-11"-12"0,4-11 31 0,-4-4-33 15,0 0 1-15,0 7 2 0,0-7 0 32,0-18-7-32,0-1 0 15,9-8 6-15,-1 1 0 16,5-12-2-16,0-11 0 15,0-8-1-15,8 0 0 16,-4-3-3 0,-4 3 1-16,-1 11-1 15,6 9 1-15,-6 3-1 16,1 7 1-16,-4 8 0 16,3 12 0-16,1-1-1 15,-4 12 1-15,3 11 0 16,5 11 0-16,5 5-1 15,8 7 1-15,4 11-1 0,4-4 1 16,0 4-1-16,1-3 1 0,-5-1-1 16,-5-7 1-16,-3-4-2 15,-9-4 1-15,0-7-2 16,-4 0 1-16,-5-8-4 16,-3-8 1-16,-5-7-5 15,0 4 0-15,0-11-7 0,0 7 1 16</inkml:trace>
  <inkml:trace contextRef="#ctx1" brushRef="#br0" timeOffset="93068.1894">20416 2354 22 0,'-9'0'11'0,"-29"22"12"0,29-26-3 31,-4 1-13-31,1-1 1 16,3 8 2-16,1-8 0 15,3 8-13-15,1-4 0 0,0 0 9 16,4 0 1-16,0 0-5 16,0 0 1-16,0 0-1 15,0 0 0-15,0 0 0 16,0 0 0 15,17 0 0-31,4-4 0 0,5 4 0 0,8-4 0 16,-9 4-1-16,1-4 1 15,8 1-1-15,0 3 1 0,4-4-1 16,1 4 0-16,-5 0 0 16,-4 0 0-16,-1 7-1 31,-3-3 1-31,-5 11 0 16,-8 4 0-16,-4 11 0 0,-1-3 0 0,-4 3 0 15,1 4 0-15,-1 0-1 31,0 4 1-31,0 11-1 16,1-11 1-16,3-4-4 31,1-7 0-31,-1-8-2 0,1-1 0 0,-1-6-5 16,1-5 1-16,-1-3-6 16,1-4 0-1</inkml:trace>
  <inkml:trace contextRef="#ctx1" brushRef="#br0" timeOffset="93283.6848">21084 2365 56 0,'21'-42'28'0,"-16"65"-28"0,-5-12 42 0,4 12-42 16,5 11 1-16,-9 4 0 15,4-4 0-15,-4 0-2 16,4 0 1-16,0-4-2 0,1 1 1 16,-1-9-5-16,4 1 1 15,-3-4-5-15,-1-8 0 16,4-7-5-16,-3 0 0 31</inkml:trace>
  <inkml:trace contextRef="#ctx1" brushRef="#br0" timeOffset="93715.4605">21123 2418 40 0,'-13'-57'20'0,"4"0"-14"16,9 42 32-16,4-4-34 16,1 0 0-16,8 0 1 15,-1 1 1-15,1 2-8 32,-4 9 0-32,3-1 5 0,1 8 0 15,0 8-2-15,0 7 0 16,-5 4-1-16,-4 7 0 15,-4-3-1-15,0 0 1 16,-4 7 0-16,0 0 0 16,0-3-1-16,-1-5 1 15,1-10 0-15,4 14 0 0,-4-26 1 16,4 15 0-16,0-15 0 16,8 19 1-16,9-22 1 0,0 10 0 15,1-11 0-15,7 23 1 16,-4-22-1-16,9 29 0 15,4-3-1-15,-12 3 1 16,-1 12-1 0,-4-8 0-16,-9 4 0 15,-8-3 0-15,-12-5-1 16,-5 1 1-16,-5 3-1 16,-8-11 0-16,5 0-3 15,-1-8 1-15,5 0-3 16,0-7 0-16,8-8-4 15,0 1 0-15,0 3-6 0,5-4 1 16,4 0-5-16,-1 8 0 16,-7-8 2-16</inkml:trace>
  <inkml:trace contextRef="#ctx1" brushRef="#br0" timeOffset="95421.0673">17264 2195 60 0,'0'0'30'0,"-38"49"-26"16,25-19 31-16,13 31-34 0,-8 10 0 15,8 13 0-15,4-5 0 16,9 4-2-16,25 1 1 16,17-12-1-16,22 11 1 15,17-11-5-15,8-16 1 0,26-22-7 16,4 4 0-16,0-23-6 15</inkml:trace>
  <inkml:trace contextRef="#ctx1" brushRef="#br0" timeOffset="95968.1093">21297 1763 64 0,'0'0'32'0,"149"125"-25"15,-111-87 33-15,31 11-38 16,-14 23 0-16,-8 19 1 16,-5 19 0-16,-8-4-4 0,-8-8 0 15,-17 4 3-15,-5-7 0 16,-13-20-4-16,-12 5 1 15,-5-31-6-15,5 8 0 16,4-27-6-16,0 8 0 16,0-23-7-16</inkml:trace>
  <inkml:trace contextRef="#ctx1" brushRef="#br0" timeOffset="96403.4451">22383 2202 62 0,'0'0'31'0,"30"53"-24"15,-9-30 31-15,-8 11-36 0,0 8 1 16,4-20 1-16,4 24 1 16,0 7-6-16,5-12 0 15,8 24 3-15,4-16 1 16,1-11-1-16,-1-12 0 16,0-3 0-16,1-4 0 15,-5-16 1 1,0-21 0-16,-9-24-1 15,5 4 1-15,-4 0-1 16,-1-26 0-16,-8-8-2 16,4 8 1-16,-3 3-1 15,-6 16 0-15,1 11-2 16,-4-23 0-16,-14 30-4 16,14 16 0-16,-9 11-5 0,21 0 1 15,-4 4-8-15,9 15 1 0,4-4-3 16</inkml:trace>
  <inkml:trace contextRef="#ctx1" brushRef="#br0" timeOffset="96764.5245">23495 2444 69 0,'0'0'34'0,"-30"129"-30"0,34-95 34 0,9 4-38 15,12 7 1-15,1-3 2 16,16 15 1-16,10-16-4 15,-10-7 1-15,1 4 2 0,-5-19 0 16,0-4 0-16,1-7 0 0,-1-16-2 16,-4 1 1-16,0-5-3 15,-17 5 0-15,-4-1-7 32,-9-7 0-32,-8 11-9 15</inkml:trace>
  <inkml:trace contextRef="#ctx0" brushRef="#br0" timeOffset="111013.4783">23009 6629 0,'0'0'15,"0"0"-15,60 0 63,-60 0-16,0 0-32,647 49 1,-600 4 15,-47-53-15,0 0 31,0 0-1</inkml:trace>
  <inkml:trace contextRef="#ctx1" brushRef="#br0" timeOffset="102739.9641">23929 2164 13 0,'-4'4'6'0,"8"-8"6"15,-4 4 6-15,0 0-13 16,0 0 0-16,0 0 4 15,0-3 0-15,0-1-10 16,0 4 0-16,0 0 9 16,-4 0 0-16,-1 0-1 0,1 0 0 15,-4 0-2-15,3 0 0 0,-3 0-1 16,-1 0 1-16,1 0-2 16,-1-8 1-16,-3 16-2 15,-10-8 1-15,1 0-1 16,0 0 1-16,-1 0-1 31,-3 0 0-31,-1 0 0 16,9 0 0-16,0 4-1 0,4-1 0 15,1 5 0-15,-1 3 1 16,4 4-1-16,-3 4 0 16,-1-4-1-16,0 4 1 15,-4-3-1-15,4 6 1 16,0 1-2-16,1 7 1 0,3-3 0 15,1-8 1-15,3-4-2 16,1-4 1 0,8 23 0-16,1-30 0 15,-1 22 0-15,4-10 0 16,-3 2 0-16,7-10 0 16,1 7 0-16,-4-11 0 0,3 7 0 15,-3-7 0 1,12 11 0-16,1-7 0 15,-5 14 0-15,4 9-1 0,-4-9 1 16,8 5 0-16,-7-12 0 16,-6-4-1-16,5 1 1 31,0 7 0-31,5-12 0 16,-1 5 0-16,0-1 0 15,5 0 0-15,-1 1 0 16,5-9 0-16,-4-3 1 15,-1 0-2-15,1 4 1 16,-9-11 0-16,0 3 1 16,0 8-1-16,-4-4 1 0,4 7-1 15,-4-7 0-15,-1 4 0 16,-7-8 1 0,-5 4-2-1,-5-15 1-15,-3 19-3 16,-5-23 0-16,0 11-4 15,-8-18 0 1,-5 3-7-16,5 8 1 16,4 4-4-16,9-16 1 0,-1 23 0 15,-29-41 0-15</inkml:trace>
  <inkml:trace contextRef="#ctx1" brushRef="#br0" timeOffset="103309.1539">23852 2179 37 0,'5'-11'18'0,"-5"15"-18"0,0-4 38 16,0-4-34-16,0 4 1 16,0-4 2-16,-5 4 1 0,-3 0-10 15,3 4 1-15,-7-4 7 16,-1-4 1 15,-25 4-2-15,8 8 0-16,4 7-1 0,1 4 0 0,-1 7-1 15,-4 1 1 1,1 18-2-16,-1-7 0 16,0 11-1-16,4-15 0 15,5 12 0-15,4-8 0 0,8 7-1 16,5-22 1-16,4 26-1 15,4-26 0-15,9 11 0 16,4-4 0-16,5-4 0 16,-5-3 0-16,21-4 0 15,5-8 0-15,-1 1-1 0,-4-8 1 16,1 3 0-16,3-11 1 31,22 19-1-31,0-11 1 31,0 0 0-15,-9-4 0-16,-8 0 0 16,-8 0 0-16,-5 0 1 15,-13-4 0-15,0 4-1 16,-8-7 0-16,0 7-1 16,-9-8 1-16,0 8-3 15,-4-7 0-15,-4 7-4 16,0-4 1-16,-5 4-5 0,-4-8 0 15,-4 12-7-15</inkml:trace>
  <inkml:trace contextRef="#ctx1" brushRef="#br0" timeOffset="103986.6011">22788 2558 59 0,'12'30'29'0,"-12"4"-5"0,5-22 30 16,-5-12-52-16,0 3 1 15,0 5 1-15,0-8 0 16,0 7-4-16,0-7 0 16,0 0 3-16,0-3 1 15,0-5-3-15,0 12 1 16,0 3-1-16,0-3 1 0,0 19-2 15,0-23 0-15,0 7-1 16,-5-10 1 0,1-1-1-1,0 8 0 1,4-16-2-16,0 20 1 16,0-19-3-16,4 18 1 15,-4 1-2-15,0-5 1 0,0-18-2 16,0 15 0-16,0-15-3 15,-4 19 1-15,-5-34-5 16,-3 37 1-16,-5 5-4 16,-5-12 1-16,1 19 0 31</inkml:trace>
  <inkml:trace contextRef="#ctx0" brushRef="#br0" timeOffset="124729.4863">20863 11199 0,'0'0'0,"0"0"16</inkml:trace>
  <inkml:trace contextRef="#ctx1" brushRef="#br0" timeOffset="117135.4091">17814 3262 21 0,'-9'-8'10'0,"1"4"-4"0,3 0 11 15,1 1-16-15,-9 3 1 16,0 0 0-16,-4 0 0 16,0 3-2-16,-4 1 0 15,4 4 3-15,0-1 0 32,4 1 0-32,1 7 1 0,3-4-1 15,5-3 0-15,4 0 0 16,8 3 0-16,9-4-1 15,5 5 1-15,3-5-1 16,13-3 1-16,1-4-1 16,8 0 0-16,12-4-1 0,1-3 1 15,4 3-1-15,0 0 0 16,4 0-1-16,4 4 0 16,-4-7 0-16,-4-1 0 15,0 5-1-15,8-1 1 0,-3 0 0 16,-1-4 0-16,-4 8 0 15,-5 0 1-15,9 0-1 32,0-3 0-32,-8-1 1 15,-5 4 0-15,1-4 0 0,3 0 0 32,22-3 0-32,-8 7 0 15,-9-4 0-15,-5-4 0 16,-8 5 0-16,0 3 1 15,1 0-2-15,-1-8 1 0,4 4-1 16,0 0 0 0,9-3 0-1,-4 7 0-15,0-4 0 16,-5-3 0-16,0 3 0 16,-4 0 0-16,-4 4 0 15,-8 0 1-15,-1-4 0 0,0 8 0 16,0-4-1-16,5-4 1 15,-5 4-1-15,1-7 1 0,-5 3-1 16,-4 0 1-16,-1 0-1 16,1 0 1-1,17 1 0 17,-4-1 0-32,-5 4-1 0,0-4 1 15,1 4 0-15,-1 0 0 16,0 0-1-16,-4 0 1 15,-4 4-1-15,-4 0 0 16,4-1 0-16,-9 1 0 16,4 4 0-1,1-4 1-15,4 3-2 16,-5-3 1-16,1 0 0 16,4-4 0-16,-5 4 0 0,-3-4 0 0,-1-4 0 15,0 0 1-15,0 4-1 16,5-8 1-16,-1 1-1 15,5-1 1-15,0 8-1 16,0-7 1 0,0 7-1-16,-5-4 0 15,1 8 0-15,-1-8 0 16,1 4 1-16,-5-4 0 0,1 4-1 16,-5-4 1-16,0 4-1 15,-5 0 1-15,1 4 0 16,0-4 1-16,0 0-2 15,-5-4 0 1,1 4 1-16,-5 4 0 16,0-4 0-16,-4 0 0 15,0 0-1-15,0 0 1 16,0 0-1-16,0 0 1 16,0 0-1-16,0-7 0 15,0-1 0-15,0 0 0 0,-4 5-4 16,0-1 0-16,-5 0-5 15,1 4 1-15,-5-4-7 16,0 4 1-16,0 0-4 16,-4 4 0-16</inkml:trace>
  <inkml:trace contextRef="#ctx1" brushRef="#br0" timeOffset="118936.7147">18124 4192 45 0,'-17'-7'22'0,"-4"-1"-20"16,17 8 42-16,0-4-40 16,-1 1 0-16,5 3 3 15,0 0 1-15,5-8-10 16,-1 8 1 0,21-8 7-16,5 1 0 15,0-4-2-15,-4-1 0 16,3 1-2-16,1-4 1 0,4 7-1 15,0 1 0-15,-4 3-2 16,0 4 1-16,-9 0-1 16,5 15 1-16,-9-4-1 15,0 12 0-15,4 11 0 16,-8 8 1 0,-5 7-1-16,1 4 0 15,-5 4 0-15,1-8 1 0,-1 0-1 16,0-4 0-16,-4-11 0 15,0 0 0-15,0-7-1 16,-4-4 1 0,0-8-1-16,-1-4 0 15,1-3-3-15,0-8 0 0,-1 0-4 16,5-8 1-16,-4-7-4 16,8 0 0-16,5 0-5 15,0 0 1-15,8-12-1 16,0 12 0-16</inkml:trace>
  <inkml:trace contextRef="#ctx1" brushRef="#br0" timeOffset="119652.659">18887 4189 40 0,'13'-16'20'0,"-1"-21"-12"16,-7 25 37-16,-1 5-41 0,0-1 1 15,-4 8 4-15,4 8 0 16,1-5-11-16,-1 13 1 16,-4 10 6-16,0 12 1 15,0 0-3-15,0 11 1 16,0-4-3-16,0 1 0 16,-4-1-1-16,4-7 0 0,-5-4 0 15,5-11 0-15,0-4-1 16,0-8 1-16,0-7 0 15,0-12 0-15,0-7 0 16,0-15 1-16,0-4-1 16,-4-4 1-16,4-8 0 15,0 1 1-15,0 11-1 0,0 4 0 16,0-4 0-16,0 0 0 16,0 7-1-16,4 8 1 15,5 12-1-15,4 10 1 0,8-3-1 16,9 12 1-16,4 11-1 15,4 11 1-15,-12-4-1 32,-1 0 0-32,1 4 0 15,-5 4 0-15,0 0-1 0,-4 0 0 16,-4-4-4 0,-4-12 1-16,-1-3-3 15,-4-7 0 1,-12-12-8-16,-1 0 1 15,-8-8-2-15,0-3 1 0,-4-4-2 16,0 3 1-16,-9-3 2 16,0 0 1-16,0 0 17 31,26-49-4-31,-30 117 6 16,4-61 1-16,9 0 6 15,8 5 1 1,5-1 1-16,12-4 1 15,0 4-8-15,22 1 0 16,8-5-1-16,0 1 1 0,4-5-4 16,-12 8 1-16,-1 1-7 15,-3 6 0-15,-5 1-11 16,0 15 0-16,4-8-5 16,-13 5 0-16</inkml:trace>
  <inkml:trace contextRef="#ctx1" brushRef="#br0" timeOffset="120439.6734">19760 4109 52 0,'-9'-68'26'0,"9"34"-24"16,0 26 48-16,0-3-45 0,0 3 0 31,9 20 2-31,-1 10 1 0,-3 9-11 15,3-1 1-15,1 4 5 16,3 8 1-16,1-1-3 16,-4-3 1-16,3-8-2 15,1-7 0 1,17-8 1-16,0-7 1 31,-5-16 0-31,5-11 0 16,-9-7 0-16,1 7 1 15,-1-15-1-15,-4 0 1 16,-4 4-2-16,0-1 0 16,-5 9-1-16,-4 3 0 0,-4 4-3 15,5 3 0-15,-1 5-6 16,4 3 0-16,5 0-6 16,4 8 0-16,0 3-3 15,5 5 0-15,7 3-1 16,-3 0 1-16</inkml:trace>
  <inkml:trace contextRef="#ctx1" brushRef="#br0" timeOffset="120701.9392">20548 4011 38 0,'4'-23'19'0,"0"-15"-9"16,-4 31 36-16,0-1-40 16,-4-3 1-16,0 11 3 31,-5 7 0-16,-34 39-13-15,1 3 1 16,12 11 8-16,5-3 0 16,3 23-4-16,9-5 0 15,18-3-5-15,12-4 1 16,13-15-4-16,-1-7 1 16,1-12-3-16,4-12 0 0,0-6-2 15,-4-9 0-15,-9-7-2 16,-8 0 1-16,0-4-3 15,-13 4 0-15</inkml:trace>
  <inkml:trace contextRef="#ctx1" brushRef="#br0" timeOffset="121103.5773">18073 4033 49 0,'-51'0'24'0,"17"38"-22"32,30-26 47-32,0 18-47 15,4 23 0-15,8 30 1 0,13 12 0 0,14 7-4 16,16-8 0-16,8 9 2 0,22-13 1 16,9-10-3-16,20-20 1 31,18 5-3-31,8-27 1 15,1-27-5-15,7-7 0 16,5-19-6-16,-8-8 1 0,4-7-4 16,-17-8 0-16</inkml:trace>
  <inkml:trace contextRef="#ctx1" brushRef="#br0" timeOffset="121401.0298">20382 3557 48 0,'29'0'24'0,"52"11"-19"15,-55-3 46-15,25 11-47 31,17 18 0-31,4 24 3 16,1 15 0 0,3 79-10-16,-24-8 1 31,-44 31-11-31,-16-38 1 16,-5-26-6-16,-17-16 0 0</inkml:trace>
  <inkml:trace contextRef="#ctx1" brushRef="#br0" timeOffset="122089.5646">21335 4294 26 0,'-46'23'13'0,"16"15"1"0,21-23 11 0,1 8-20 16,-1 3 0-16,1 5 4 31,-1-1 0-15,5-4-9-16,0-3 0 15,4-12 9-15,-5-7 0 0,5-11-2 16,0-12 0-16,0-12-2 15,5-3 1 17,7-34-3-32,5 0 1 0,9 8-2 15,-5-1 0-15,5 16-1 16,-1 7 0-16,1 8-1 16,0 7 1-16,-1 12-2 15,5 14 1-15,0 16 0 16,4 4 1-16,-9 19-1 15,1 7 0 1,25 53 0-16,-4-19 1 31,-5 0-1-31,-8-15 0 0,-8-11-3 16,-9-23 1-16,-8-15-5 31,-9-11 0-31,-5-12-7 16,-7 4 0-16,-1-4-4 15,0-3 0 1</inkml:trace>
  <inkml:trace contextRef="#ctx1" brushRef="#br0" timeOffset="123325.35">22277 3833 29 0,'0'-19'14'0,"4"-11"-1"0,-4 15 14 0,0-1-22 0,0 5 1 16,0 4 3-16,-4 7 1 16,-5 11-12-16,-4 15 1 15,-4 12 8-15,-4 15 1 16,-5 34-3-1,5 0 0-15,8-15-3 16,9-4 0-16,8 4-2 16,5-11 0-16,4-12-3 31,4-8 0-31,0-14-2 16,0-8 0-16,0-12-2 15,4-3 1-15,5-8-3 0,-5-3 0 16,0-8-4-16,5 3 1 15,-5 1-1-15,0-4 0 16</inkml:trace>
  <inkml:trace contextRef="#ctx0" brushRef="#br0" timeOffset="136108.7741">24623 12001 0,'0'0'31,"0"0"1,0 0 15</inkml:trace>
  <inkml:trace contextRef="#ctx0" brushRef="#br0" timeOffset="136409.9196">24683 11332 0</inkml:trace>
  <inkml:trace contextRef="#ctx1" brushRef="#br0" timeOffset="129643.3238">22541 4056 37 0,'-9'-7'18'0,"5"-1"-9"0,4 8 21 15,-4 0-26-15,-1 0 1 16,-3-4 1-16,-1 8 1 16,-3 0-9-16,3-4 1 15,5 4 5-15,4-4 1 0,0-8-2 16,8 4 1-16,1-3-1 16,8-1 0-16,4 0 0 15,5-3 1-15,3 4-2 16,6-5 1-16,-6 1-1 31,1 3 1-31,0 8-2 0,-4 0 1 16,-5 15-1-1,-4 12 0-15,0 3-1 16,-4-3 1-16,-1-5 0 16,-3 5 0-16,-1 3-1 15,-3 0 1-15,-1 1-1 16,0 3 1-1,-4-12-7-15,0-3 1 16,0-7-6-16,4-9 1 16,1-10-8-16,-1-1 1 31</inkml:trace>
  <inkml:trace contextRef="#ctx1" brushRef="#br0" timeOffset="130293.1651">23167 3897 48 0,'4'-11'24'0,"-13"15"-17"15,9-1 34-15,5 9-39 16,-5 7 0-16,4 7 0 16,-4 8 0-16,-4 8-3 15,-1-8 0-15,-3 0 2 16,-1 0 0-16,-3 0-2 0,3-4 0 15,1 1-2-15,3-13 1 16,1-6-3-16,4-5 1 16,0-7-1-16,4-15 0 15,-8 0 1-15,0-15 1 0,-1-4 2 0,1-8 0 16,-4-7 2-16,3-4 1 16,1 0 1-16,4-4 1 15,4 8 0-15,5 0 1 16,-1 11 0-16,5 4 0 15,0 4-2-15,-4 7 1 32,-1 4-2-32,1 12 0 0,-1 7-1 15,1 7 0-15,-5 5-1 16,-8 6 0-16,4 13-1 16,-5-1 1-16,-3 4 0 0,-5-4 0 15,0-3 0-15,1-5 0 16,3-6 0-16,0-1 0 15,9 0 0-15,0-4 0 16,9-3 1-16,0-1 0 16,3 5 1-16,1-8 0 15,4-1 0-15,0 5 0 0,4 3 0 16,1 1 0-16,-1 3-1 16,0 7 1-16,-4 9-1 31,-4-16 0-31,-9 8 0 15,-8 3 0-15,-4 0 0 0,-5 5 0 16,-4-1-2-16,0-4 1 31,-17-3-6-31,4-8 1 16,4-7-6-16,5-8 1 16,4-8-7-16,17-7 1 0,9-4-3 15,12-11 0-15</inkml:trace>
  <inkml:trace contextRef="#ctx1" brushRef="#br0" timeOffset="130646.5288">23460 3799 38 0,'26'-42'19'0,"0"12"-13"15,-18 22 35-15,1 5-38 0,-1-1 1 16,-4 8 2-16,5 7 0 16,-1 38-7-1,1 0 1-15,-1 4 4 16,1 0 1-16,8-4-3 15,0-15 1-15,4 1-1 32,5-9 1-32,4-3-1 15,-1-12 1-15,-7 0 1 0,-1-7 0 16,5-19 0 0,-1-8 0-16,-4-7-1 15,-3-8 0-15,-6-7-1 0,1-8 1 0,-4 7-2 31,-5 5 0-31,-4 3-4 0,-4 8 1 0,-1 7-6 16,1 4 1-16,0 8-6 16,4 7 0-16,8 4-5 15,5 11 0-15,8-3-1 16,1 0 0-16</inkml:trace>
  <inkml:trace contextRef="#ctx1" brushRef="#br0" timeOffset="130909.2572">24385 3617 58 0,'-5'-11'29'0,"-25"15"-39"0,22 3 61 0,-5 8-50 16,0 4 0-16,1 15 0 15,-1 12 0-15,0-1-2 0,5 1 1 16,8 3 0-16,0 0 1 15,12 0-1-15,10-7 1 16,12-8-2-16,0-12 0 16,-9 1-2-16,1-11 1 0,4-12-6 15,4-12 1-15,-4-7-9 16,4-7 0-16,-5-23 0 16,-3-16 1-16</inkml:trace>
  <inkml:trace contextRef="#ctx1" brushRef="#br0" timeOffset="131111.0978">24525 3315 58 0,'21'3'29'0,"86"54"-28"0,-69-30 63 0,13 14-58 16,-4 20 0-16,8 33 3 16,-3 8 0-16,-27 4-12 15,-21 15 0 1,-12-3 6-16,-18 3 1 15,-63 34-22-15,-5-30 1 16,1-27-6-16,-27-30 0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6-10-29T00:28:15.573"/>
    </inkml:context>
    <inkml:brush xml:id="br0">
      <inkml:brushProperty name="width" value="0.05292" units="cm"/>
      <inkml:brushProperty name="height" value="0.05292" units="cm"/>
    </inkml:brush>
    <inkml:context xml:id="ctx1">
      <inkml:inkSource xml:id="inkSrc1">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16-10-29T00:28:16.095"/>
    </inkml:context>
  </inkml:definitions>
  <inkml:trace contextRef="#ctx0" brushRef="#br0">9905 7972 0,'0'0'16,"0"0"-1,0 0 1,0 0-16,0 0 16,0 0-1,0 0 1,0 0-16,0 0 15,0 0-15,0 0 16,0 0 0,0 0-16,0 0 0,0 0 15,0 0 1,0 0-16,0 0 16,0 0-1,0 0-15,0 0 16,0 0-1,0 0 1,0 0-16,0 0 16,0 0-1,0 0-15,0 0 16,0 0 0,0 0-16,0 0 15,0 0-15,0 0 16,0 0-16,0 0 15,0 0 1,0 0-16,0 0 16,0 0-16,0 0 15,0 0 1,0 0-16,0 0 16,0 0-16,0 0 15,0 0-15,0 0 16</inkml:trace>
  <inkml:trace contextRef="#ctx1" brushRef="#br0">7350 961 31 0,'-8'-11'15'0,"4"-19"1"16,4 22 15-16,0-3-26 16,0-1 1-16,-5 1 3 15,1 7 1-15,0-7-11 16,4 3 0-16,0 4 8 15,-5 4 1-15,5 8-3 0,0 7 1 16,5 8-3 0,-5 7 1-16,4 23-2 15,-4 4 0-15,4-4-1 16,-4-4 0-16,0 4-1 0,-4 8 0 16,0-9 0-16,4-17 0 15,-5-5 0-15,1-7 1 16,0-5-1-16,0-2 1 15,-1-13 0-15,5-6 0 16,0-16 0-16,-4-8 1 16,0-11-1-16,0-26 0 15,-1 0 0-15,1-8 0 16,4 4-1-16,4 19 1 16,5-1-2-16,-1 9 1 0,1 10 0 15,4 13 0-15,4 6 0 16,4-3 0-16,0 19 0 15,5 11 0-15,8 11 0 16,4 20 0-16,1 3-1 16,-1 4 1-16,13 4 0 15,-8 0 0-15,-1-12 0 16,-3 0 0-16,-5 4-1 0,-9-11 1 16,-4-11-3-16,-8-4 1 0,-8-8-5 15,-10 0 1-15,-8-11-5 16,-4-4 0-16,-12-4-5 15,-1-8 0-15,0-3-2 16,-4 4 0-16</inkml:trace>
  <inkml:trace contextRef="#ctx1" brushRef="#br0" timeOffset="157.708">7397 1336 35 0,'-17'0'17'0,"21"0"-10"0,5 0 28 15,4 0-29-15,12 4 0 16,9-1 4-16,5 9 0 15,7 3-14-15,10-4 1 16,-1-3 5-16,1-1 1 0,-5-7-9 16,-5 0 1-16,1-11-9 15,-4 0 1 1,-5-5-3-16,1-6 0 16</inkml:trace>
  <inkml:trace contextRef="#ctx1" brushRef="#br0" timeOffset="315.7808">8215 1196 30 0,'17'-8'15'0,"-4"27"-5"15,-9-11 26 1,0 22-23 0,0 8 0-16,1 0 1 15,-1-4 0-15,0-4-25 16,0 4 1-16,5 4 4 16,-1-15 1-16,5 7-13 15,9-11 1-15</inkml:trace>
  <inkml:trace contextRef="#ctx1" brushRef="#br0" timeOffset="1316.038">8641 969 38 0,'-9'-15'19'0,"9"11"-10"0,0 4 28 0,0 0-33 16,0 0 1-16,0 4 2 15,0 7 1-15,0 12-10 16,0 7 1-16,4 4 6 15,5 8 0-15,8-1-2 0,0 1 0 16,4-8-1-16,1 0 1 16,3-4-1-16,1 0 0 0,3-14-1 15,-3 6 1-15,-5-14 0 16,1-8 1-16,-1-11 0 16,-4-8 0-16,0-4 0 15,-4-19 0-15,0-11-1 31,-5 4 0-31,1 0-2 16,3 0 1-16,-3 11-1 0,4 8 0 0,-9 3-3 16,4 16 0-16,1 11-6 15,-5 0 0-15,9 11-9 16,8 4 1-16,5-3-3 16,-9-1 0-16,8-19 1 15,18 20 0 1</inkml:trace>
  <inkml:trace contextRef="#ctx1" brushRef="#br0" timeOffset="1800.5179">9624 889 48 0,'0'-3'24'0,"13"6"-29"0,-13 5 55 0,0-1-49 16,4 16 0-16,-4 11 1 31,0 8 1-31,-4 11-4 16,0-4 0-16,0 0 2 15,-1 0 0-15,1-3-1 16,4-5 1-16,0-14-1 16,4 3 1-16,1-15 0 15,-1-15 0-15,4-7 2 16,-3-8 0-16,-5-16 0 15,4-14 1-15,-8-12-1 16,4-7 1-16,-5-4-2 0,1 11 1 16,0 0-2-16,4 8 1 0,0 15-1 15,4 11 0-15,0 12-1 16,1 15 1-16,7 15 0 16,-3 0 0-16,12 37-1 15,-4-3 1-15,9 19-1 16,4 0 1-16,-5-11-2 15,1-1 0 1,-1-15-3-16,-8-7 1 0,0-11-4 16,-8-4 1-1,-1-5-8-15,1-2 1 0,-1-5-4 0,-16-15 0 16,-5 0 0-16,-4-3 0 0</inkml:trace>
  <inkml:trace contextRef="#ctx1" brushRef="#br0" timeOffset="1947.2903">9492 1336 46 0,'-12'-19'23'0,"41"19"-24"0,-12 0 49 15,5-12-49-15,3 12 1 16,18-7-7-16,-1 3 1 16,5-3 0-16,0 3 1 0,-9-4-9 15,1 4 0-15</inkml:trace>
  <inkml:trace contextRef="#ctx1" brushRef="#br0" timeOffset="2200.6697">10135 1271 31 0,'34'0'15'0,"1"-3"-5"16,-27-1 22-16,1 0-28 31,3 0 1-31,1 4 5 0,0 0 1 0,0 4-11 16,-1 4 1-16,5 7 8 15,5 0 0-15,-1 11-2 16,0 8 0-16,1-7-2 15,-5-1 0-15,4 1-3 16,-4-1 0-16,4 1-2 16,1-4 1-16,-5-8-1 0,4-4 0 15,4-7-2-15,5-8 0 16,9-3-5-16,-1-5 0 16,0 5-9-16,1-1 1 15,-10-7-6-15,-7 0 1 16</inkml:trace>
  <inkml:trace contextRef="#ctx1" brushRef="#br0" timeOffset="2782.265">11238 855 42 0,'-12'-7'21'0,"3"45"-9"0,9-35 33 0,-4 16-40 16,4 4 0-1,8 49 2-15,5-12 1 0,8 1-10 16,5-8 0-16,4-15 6 15,4 0 1-15,0-8-2 32,4-15 0-32,-4-8-1 0,0-7 1 0,-4-11-1 15,0-8 1-15,-4-22-1 16,-5-12 1-16,0-8-1 16,-8 1 0-16,4 7-1 15,-4 7 0-15,-1 8-2 16,-3 16 0-16,0 7-5 31,-1 3 1-31,5 12-9 0,4 12 0 16,4 6-5-16,13 5 0 15,-13 0-2-15,22 11 1 16</inkml:trace>
  <inkml:trace contextRef="#ctx1" brushRef="#br0" timeOffset="3233.2885">12384 874 63 0,'8'-15'31'0,"5"4"-44"16,-9 11 67-16,5 7-54 16,-5 12 1-16,-4 15-1 15,-4 8 1-15,-5 15-1 16,5-1 0-16,0 1 0 15,0-8 0-15,4-3 0 16,0-1 0-16,0-15 0 16,4-3 1-16,0-16-1 15,0-3 1-15,5-20 1 16,0-3 0-16,-5-19 1 0,-4-19 1 16,-4-3-1-16,-1-20 1 15,1 4-1-15,-5-8 0 16,9 16-1-16,0 11 0 15,9 8-1-15,-9 15 0 0,13 3-1 16,0 19 1-16,4 16-1 16,4 11 1-16,-4 15-1 15,4 15 0-15,5 4-1 16,-1 15 1-16,5 4-3 16,-4-11 1-16,-1-8-5 0,1 0 0 31,-5-16-6-31,-4-6 1 15,0-9-7-15,-4-10 1 16,-13-5-1-16,0-14 1 0</inkml:trace>
  <inkml:trace contextRef="#ctx1" brushRef="#br0" timeOffset="3817.7227">12397 1113 45 0,'-43'-12'22'0,"26"1"-14"15,17 11 44-15,9 0-49 16,12 0 0-16,4 0-2 15,14-15 1-15,-1 11-9 16,9-7 1-16,13-1-2 16,3 5 1-16,1 3-4 15,-4-4 0-15,-9 16 1 16,0-8 0-16,-8 0 6 16,-5 4 1-16,-8-1 5 15,-5-3 0-15,1-3 5 16,-9-1 0-16,-4 4 2 15,-5-11 1 1,9 11 2 0,5-8 0-16,-1 4-2 15,0-3 1-15,0 3-4 16,1 8 1-16,3-4-4 16,-3 7 1-16,-1 5-5 0,-4 10 0 15,-9 1-2-15,-8 7 1 16,0-3-2-16,-8-1 0 15,-1 1-1-15,1-8 1 0,-1-1 1 16,1-2 0 0,12-5 3-16,5-3 0 15,3-1 2-15,5 1 1 16,5-1 0-16,3 8 0 16,1 0-1-16,4 8 1 15,-9 7-3-15,0-3 1 0,-4-8-1 16,-12 0 0-16,-10 3 0 31,-7-3 0-31,-10 0-2 16,-8-4 1-16,1-3-5 15,3-1 0-15,-4-11-10 16,9-11 1-16,17 3-6 16,16-18 1-16,14-16-2 15,8-3 0-15</inkml:trace>
  <inkml:trace contextRef="#ctx1" brushRef="#br0" timeOffset="3998.0827">14070 1048 88 0,'-12'30'44'0,"7"-18"-71"16,10-20 101-1,3 1-80-15,5-5 0 16,0-3-21-16,4-4 0 15,4 4 23-15,-8-4 1 16,4 4-20-16,17 4 1 16</inkml:trace>
  <inkml:trace contextRef="#ctx1" brushRef="#br0" timeOffset="4118.0969">14441 969 41 0,'25'-8'20'0,"18"-22"-67"16,-30 19 41-16,8 3 4 16,5 4 1-16</inkml:trace>
  <inkml:trace contextRef="#ctx1" brushRef="#br0" timeOffset="4264.9733">14922 1003 68 0,'21'11'34'0,"-16"-26"-72"31,-5 4 68-31,-5 3-53 0,-7-11 1 16,-5 8-1-16,38-31 0 15</inkml:trace>
  <inkml:trace contextRef="#ctx1" brushRef="#br0" timeOffset="4771.3259">15591 734 58 0,'12'-41'29'0,"10"41"-29"16,-18-4 60-16,9 0-55 15,-5 4 1-15,1 0 0 16,4 11 1-16,-1 8-10 0,5 4 1 16,0 7 6-16,5 12 0 15,-1-1-3-15,5 9 0 16,-5 3-1-16,0 7 1 15,0-18-1-15,5-8 0 16,4-8 2-16,0-7 0 16,-1-15 0-16,5-15 1 0,-8-16 1 15,4-7 0-15,-9-19 0 16,-4 0 1-16,-4-7-3 16,-5 3 1-16,1 8-2 15,-5 3 1-15,0 16-2 16,1 7 0-16,-1 8-6 15,4 8 0 1,1 14-9-16,4 1 1 16,4 14-8-16,-4 5 0 15,12-8-2-15,9-15 1 0</inkml:trace>
  <inkml:trace contextRef="#ctx1" brushRef="#br0" timeOffset="5438.9766">16557 647 42 0,'0'-19'21'0,"0"8"-10"16,0 11 34-16,0 0-39 31,0 0 0-31,5 0 2 0,-1 7 0 0,0 9-11 16,-4 14 1-16,0 0 6 15,-4 4 1-15,0 12-3 16,-1 3 0-16,1 0-1 15,0 11 0-15,4 5-1 16,0-8 0-16,4-12 0 16,-4-11 1-16,0-7-1 15,0-12 1-15,0-8 0 0,0-14 0 16,0-24 1-16,0-3 0 16,4-15 0-16,1 0 1 15,3-19-1-15,1-8 0 16,-1 12-1-16,1-8 0 31,-1 15 0-31,1 0 0 0,-1 16-1 16,1 7 1-16,-1 15-1 15,9 19 0-15,0 0 0 16,5 15 1-16,3 11-1 16,5 24 0-16,0-12 0 15,4 14 0-15,-4 9 0 0,-5 0 0 16,5 7 0-16,0 0 1 0,-5-8-2 15,-8-11 1-15,-4-11-4 16,-4-4 0-16,-5-7-7 16,-8-20 0-16,-5-7-7 15,-4-3 0-15,-8-1-2 16,-4-15 0-16,-1-4 1 31,0 4 1-31</inkml:trace>
  <inkml:trace contextRef="#ctx1" brushRef="#br0" timeOffset="5619.9183">16447 988 52 0,'-22'0'26'0,"39"-4"-28"0,-4 4 59 16,4-4-54-16,0-7 1 31,9 3-1-31,12 1 1 16,9 3-6-16,8-8 0 0,1 5 1 15,-1-1 1-15,-8 5-8 16,4-1 1-16,-8 8-8 0,-1-1 0 15,-4 1-4-15,-3 0 1 16</inkml:trace>
  <inkml:trace contextRef="#ctx1" brushRef="#br0" timeOffset="6984.7023">17239 1143 25 0,'-5'4'12'0,"1"-8"-2"0,4 4 17 16,0 0-23-16,-4 4 0 0,0-1 4 16,-1 1 1-16,5-4-10 15,-4-7 0-15,4-1 7 16,0-3 1-16,0-4-2 16,0 3 0-16,0-11-1 15,4 8 1-15,1-4-1 16,3 1 0-16,1-5 0 0,3 0 0 15,10-3-1-15,-5 3 1 16,0 4-3-16,0 4 1 16,-4 4-1-16,-1 3 0 15,1 8-1-15,0 8 1 32,0 7-1-17,0 7 0-15,-1 5 0 16,1 3 1-16,-4-3-1 15,-1 7 0-15,1-8 0 16,-1 8 0-16,-4-4 0 16,1 5 1-16,-5-17-1 15,0 5 0-15,0 0 0 16,-5-12 1-16,5 4-1 0,0-7 1 0,0-1 0 16,0-7 0-16,0 0 0 15,0 0 0-15,0-7 0 16,5-1 1-16,-1-7-1 15,4-19 1-15,1 4 0 16,4-8 0-16,-1 0 0 16,6 0 0-1,-6 1 0-15,5 2 0 16,-4-2-1-16,0 10 1 16,4 4-1-16,0 5 1 15,0 6-2-15,0 1 1 16,0 11-1-16,0 4 0 15,0 3 0-15,0 8 0 16,-4 0-2-16,0 4 1 0,-1 8 1 16,-3 3 1-16,-5 4-1 15,1 0 0-15,-1 8 0 16,0-4 0-16,0 0 1 16,5-4 0-16,-1-4-1 15,1-4 0-15,-1-3 0 0,1-8 1 16,4-4 0-16,4 1 1 0,4-12-1 15,0 0 1-15,9 0-1 16,0-12 0-16,0 1 0 16,4 0 0-16,-9-4-1 15,-3 3 1-15,-5 5-2 16,-5 3 0-16,-3 0-8 31,-9 4 0-31,-4 4-11 0,-9 7 0 16,0-3-2-16,-12-1 1 15</inkml:trace>
  <inkml:trace contextRef="#ctx1" brushRef="#br0" timeOffset="9739.4215">13670 2732 49 0,'13'-15'24'0,"0"34"-12"0,-9-16 24 0,4 9-34 31,5 3 1-31,4 15 1 15,9 8 1-15,-1 15-5 16,5 19 1-16,8 11 3 0,5 19 0 0,8 0 0 16,9 8 0-16,-1 15-1 15,-3 4 1-15,-1-4-2 16,5-16 1 0,12 46-1-1,-17-26 1-15,-8-16-1 16,-4-25 0-16,-5-20 0 0,-4-12 0 15,-4-10-1-15,-4-12 0 16,-1-11-1-16,-4-5 1 16,1-6 0-16,-1-12 1 15,0-8-1-15,1-11 0 16,-1-3 1-16,0-12 1 31,0 3-2-31,5 5 1 0,8-4-1 16,-4-1 0-16,8 1 0 15,13-4 0-15,5-4-1 16,16 8 0-16,30-19 0 16,26-4 1-16,21-15-1 15,34-23 1-15,22-4 0 16,20-7 0-16,31-8 0 16,8-11 0-16,30-11-1 15,8-12 1-15,17 12-1 16,-12-8 1-16,8 11-1 15,-34-7 0-15,5 15 0 16,-31 15 0-16,-29 15 0 16,-30 12 0-16,-22 10 0 15,-16 9 0-15,-35 11 0 0,-12 3 1 16,-17 12-1-16,-22 8 0 16,-16 3-2-16,-14 8 0 15,-16 0-5-15,-5 3 0 16,-17 9-9-16,-8 6 1 15,-17 16-6-15,-13 4 0 16,0-8-1-16,-35-7 1 0</inkml:trace>
  <inkml:trace contextRef="#ctx1" brushRef="#br0" timeOffset="10708.4887">18938 1487 34 0,'-4'-4'17'0,"-13"-3"-5"16,12 3 18-16,-3 4-24 16,-1 0 0-16,1 0 4 15,-1 4 0-15,1-4-12 16,3 4 1-16,5-4 8 16,13 0 1-16,4-8-4 15,9 0 1-15,8 1-2 0,8-5 1 0,-3 1-2 16,3 0 1-16,1-1-2 15,0 1 1-15,-1 4 0 16,-4-1 0-16,1 4-1 16,-5 8 0-16,-4 0-1 15,-5 11 1-15,-8 0-1 16,-4 0 1-16,-4 12-1 0,-1 7 0 16,-4 7 0-16,-4-7 1 15,0 8-1-15,0 7 0 16,0-7 0-16,0-1 1 15,0-7-1-15,0-7 0 16,0-4-1-16,0-8 1 16,-4-4-3-1,0-3 1-15,0-8-4 16,-1-4 1-16,5-7-5 16,0-1 0-16,0-3-6 15,5 0 0-15,3 0-3 16,5-4 1-16</inkml:trace>
  <inkml:trace contextRef="#ctx1" brushRef="#br0" timeOffset="11224.9216">19870 1150 49 0,'-4'-26'24'0,"0"26"-20"16,4 0 46-1,0 11-48-15,0 8 0 16,4 8 0-16,-4 7 0 16,0 15-3-16,0-8 0 15,0 12 2-15,0-3 1 16,0 3-2-16,0-4 1 16,0-11-1-16,0 11 0 15,0-19 0-15,0 4 1 0,0-15 0 16,0-4 0-16,0-15 0 15,0-11 1-15,0-4 1 16,0-12 0-16,0-11 0 16,0-3 0-16,0-8 0 0,0-1 0 15,0-3-1-15,0-3 1 16,0-1-2-16,0 19 1 0,0 8-1 16,-4 3 0-16,4 12-1 15,0 15 0-15,13 12-1 16,4 10 1-16,0 5 0 31,4 11 0-31,5 3-1 16,-1 1 1-16,1-8 0 15,-1 7 1-15,1 1-1 0,-5-4 0 16,-4-4-5-16,-4-8 1 16,0-7-6-16,-5-7 1 15,-8-8-9-15,-4-4 1 16,-9-4-2-16,-4-4 0 15,0 8 2-15,0-4 0 16</inkml:trace>
  <inkml:trace contextRef="#ctx1" brushRef="#br0" timeOffset="11371.9848">19836 1597 64 0,'26'-12'32'0,"25"-14"-49"0,-30 18 74 0,5 1-59 16,4-1 0-1,-5 1-11-15,5-1 0 0,-4 8 5 16,-5 4 1-16,0 4-10 16,5-1 0-16</inkml:trace>
  <inkml:trace contextRef="#ctx1" brushRef="#br0" timeOffset="11825.8967">20386 1589 45 0,'-13'-22'22'0,"9"-9"-12"0,4 20 43 16,8 7-47-16,1-11 0 16,8-4 2-16,4 0 1 15,0 0-12-15,-4 0 1 16,5 4 6 0,-1 15 1-16,0 0-4 15,-4 15 1-15,0 0-2 16,0 1 1-16,-4 6-2 15,-4 9 0-15,-5-1-1 16,0-4 0-16,0 1 0 0,1-16 0 16,-1 4 0-16,0-3 1 15,1-9 0-15,-1-6 1 0,4-5 1 16,1-11 0-16,-1-4 0 16,5 1 1-16,0-8 0 15,4-5 1-15,0 1-1 16,4 8 0-16,1 3 0 15,3 8 0-15,1 8-1 16,-5 14 1-16,0 8-1 0,-4 4 0 16,-4 15-2-16,4 8 1 15,-8-4-7-15,-5-1 1 16,0 1-12-16,-4 4 1 16,0 0-2-1,0-24 0-15,13-6-3 16,0-5 1-16</inkml:trace>
  <inkml:trace contextRef="#ctx1" brushRef="#br0" timeOffset="12410.4504">21174 1147 60 0,'4'-8'30'0,"-8"12"-35"0,4-4 68 16,0-4-62-16,0 12 1 0,-5 3 0 15,5 8 1-15,5 4-4 16,-1 7 1-16,0 4 1 16,-4 19 1-16,4-19-2 15,1 8 1-15,3-1-1 16,5 1 0-16,0 3 0 0,4-15 0 15,0-3 0 1,4-8 1-16,0-8 0 0,5-7 1 0,-1-15 1 16,1-12 0-16,0 4 1 15,-1-19 0-15,1-7 0 16,-1-4 0-16,1 3-1 16,-5-18 0-16,-4 18-2 15,0-3 1-15,-4 19-2 31,-5 4 0-31,1 14-6 16,-5 16 1-16,0 4-8 0,-4 7 1 0,9 7-8 16,4 9 1-16,0-5-2 15,-1-7 0-15,10 7 2 16,-1-10 0-16</inkml:trace>
  <inkml:trace contextRef="#ctx1" brushRef="#br0" timeOffset="13091.75">21978 1177 59 0,'0'-30'29'0,"-4"30"-32"0,4 3 66 16,0 1-62 0,0 11 0-16,0 4 0 15,4 11 0-15,1 1-2 16,-5 10 1-16,4-3 0 15,-4-4 1-15,4-3-3 16,1-1 0-16,3-4-3 16,1-7 0-16,-1-4-3 15,1-7 0-15,-1-8-2 0,-4-4 0 16,-4 4 1-16,-4-15 1 16,-4-12 3-16,-5-7 0 15,0-3 5-15,-4-13 0 16,4 5 5-16,5-4 0 15,-1 0 3-15,5 11 0 16,4 4 1-16,8 7 1 0,5 8-2 16,9 8 0-16,3 3-3 15,1 12 1-15,-1 8-3 16,-4 10 0-16,1 5-3 16,-14 3 0-16,-3 0 0 15,-5 1 0-15,-5-1-1 16,-3-7 0-1,-1-1 0-15,-4 1 0 0,5-4 0 16,4-12 1-16,-1 9-1 16,5-9 0-1,0-3 2-15,5 0 0 0,3-4 1 16,5 3 0-16,0-3 0 16,0 12 0-16,4-8 0 15,0 7 0-15,0 4 0 0,0 0 0 16,0 0-1-16,0 4 0 15,-4 4-1-15,-5 3 1 16,-8 1 0-16,-4-1 0 16,-13 1-1-16,-5-8 0 15,-7 0-3-15,-1-4 1 16,0-4-5 0,0-3 1-16,13-8-6 15,13-8 1-15,12-11-5 16,9-3 0-16,13-1-3 15,9 4 1-15</inkml:trace>
  <inkml:trace contextRef="#ctx1" brushRef="#br0" timeOffset="13273.7283">22447 1374 48 0,'13'-4'24'16,"8"27"-15"-16,-12-8 46 0,-5 0-49 16,-4 7 1-16,4 13 1 15,0 6 0-15,1 1-12 16,-5-1 1-16,0 5 2 15,0 3 1-15,4-7-14 16,0-16 0-16,9 8-5 0,0-23 0 16,4 1-2-16,0-8 1 15</inkml:trace>
  <inkml:trace contextRef="#ctx1" brushRef="#br0" timeOffset="13842.9324">22954 1305 47 0,'-9'-22'23'0,"9"-12"-24"0,4 19 51 0,1-1-47 16,-1 5 0-16,0 7 3 15,0 12 0-15,5 3-8 16,-1 12 1-16,-3 7 5 16,3 12 0-1,5-1-2-15,4 1 1 0,4 3-2 16,5 1 0-16,-5-8-1 16,-8-4 1-16,0 0 0 15,0-23 0-15,4 1 1 16,0-16 1-16,0-11 0 15,0-16 0-15,0-3 0 16,0-7 1-16,0-5 0 0,-4 1 1 0,-5-1-4 16,1 5 1-16,-5 14-4 15,0 5 1-15,-4 7-7 16,0 15 1-16,4 3-10 16,5 9 1-16,12 10-4 15,-4 5 1-15,0-20-2 31,5 16 1-31</inkml:trace>
  <inkml:trace contextRef="#ctx1" brushRef="#br0" timeOffset="14759.3762">23712 1294 58 0,'0'-15'29'0,"-17"-4"-28"0,17 19 62 15,-5 11-62-15,5-3 1 16,0 7 0-16,5 8 0 15,-1 7-3-15,9-3 0 0,-1 3 0 16,1 4 1-16,0 0-4 16,4-4 0-16,-4-3-4 15,0-5 0-15,-5-6-1 16,1-9 0-16,-9-7 0 16,0-11 1-16,-5-4 4 15,-3-12 0-15,-5-7 4 16,0-8 0-16,5-7 4 15,-1-11 1-15,1-5 1 16,8 9 0-16,8 7 2 16,9-4 0-16,0 7-2 15,5 8 1-15,7 8-3 0,6 15 0 16,7 11-2-16,-8 8 0 16,-8 19-3-16,-9 7 1 15,-13 8-2-15,-12 0 0 16,-5 3-2-16,-9-3 1 15,1 0 0-15,4-12 0 16,-8 1 0-16,12-5 0 0,0-3 3 16,5 4 0-16,3-12 1 15,5 1 1-15,5-1 1 16,7-3 1-16,5-1-1 16,5 1 1-16,7 3-1 15,1 4 0-15,0-7-1 16,-4-1 1-1,3 5-2-15,-3 3 1 0,-5 8 0 16,-8 3 0-16,-9 1-1 16,-12-1 1-16,-9-3-2 15,-9 0 0-15,-4-8-3 16,1-8 1-16,-1 1-4 16,4-4 0-16,5-8-5 15,8-8 0-15,5-3-3 0,20-4 1 16,10 0-2-1,7-7 0-15,6 7 1 16,-6 4 0-16,1 4 9 16,0 3 0-16,-4-3 7 0,-1-1 0 15,-4-3 7-15,1 4 0 16,-1 3 5 0,5 4 1-16,-1 4-3 15,1 12 1-15,-1-8-3 16,1 15 0-16,-5 11-3 15,-4 4 0-15,-8 19-3 16,-9-4 0-16,-5 12-2 16,-3-16 0-16,-5-3-1 0,4-5 0 15,14-6-1-15,3-9 1 0,9-3 0 16,9-4 0-16,8-7 0 16,9-4 0-16,8-8-1 15,-5-4 1-15,-3 1-6 16,-13-1 0-16,-9 1-11 15,-12 11 1-15,-9 3-4 16,-5-11 1-16,-16 12-2 0,-21-1 0 16</inkml:trace>
  <inkml:trace contextRef="#ctx1" brushRef="#br0" timeOffset="15144.1585">23886 2520 64 0,'5'11'32'0,"-1"20"-49"0,-4-31 74 16,4 3-60-16,5-3 0 16,3-7-19-16,1 3 1 15,4-4 16-15,4 1 1 0</inkml:trace>
  <inkml:trace contextRef="#ctx1" brushRef="#br0" timeOffset="15291.1698">24074 3080 61 0,'17'11'30'0,"0"-60"-72"15,-13 38 55-15,-4-8-28 16,0-4 0-16</inkml:trace>
  <inkml:trace contextRef="#ctx1" brushRef="#br0" timeOffset="15680.8999">23516 3345 54 0,'13'-4'27'0,"-1"15"-22"0,-7-3 54 16,-1 7-57-16,0 8 1 0,-4-1-1 15,0 16 1-15,0 8-5 16,4-5 0-16,-4 9-3 31,5 2 1-31,-1-2-6 0,0-5 0 0,0-11-7 16,-4 4 1-16,13-8-3 16,-4-3 1-16</inkml:trace>
  <inkml:trace contextRef="#ctx1" brushRef="#br0" timeOffset="16149.5655">23529 3757 27 0,'8'57'13'0,"9"7"-6"0,-8-52 21 0,-1 3-25 15,5 0 1-15,4-4 6 16,4 1 1-16,1-5-9 16,7-3 0-16,-3-12 10 15,4-11 0-15,-5-11 2 16,1-11 0-16,4-16-3 16,4-7 0-16,-4 11-4 15,-1 0 1-15,1 0-4 0,-9 11 0 0,-8 8-9 16,-4 7 0-16,-1 12-7 15,-8 15 0-15,0 4-10 16,9 7 1-16,4 20-2 31,-1-5 1-31,5 4 2 0,0 8 1 0</inkml:trace>
  <inkml:trace contextRef="#ctx1" brushRef="#br0" timeOffset="16368.7689">24355 3674 67 0,'8'-19'33'0,"1"15"-41"15,-9 8 77-15,0 0-68 16,4 7 0-16,5 19 0 16,-1 12 0-16,-4 0-4 15,1-1 1-15,-5 5-4 16,0-5 1-16,-5-7-7 15,10-3 0-15,-1-9-7 0,0-3 0 16,9-4 0-16,-5-7 0 0</inkml:trace>
  <inkml:trace contextRef="#ctx1" brushRef="#br0" timeOffset="16785.9722">24342 3803 29 0,'-38'-91'14'0,"16"-8"-4"0,22 73 27 0,0 7-30 31,5 0 0-31,7 0 6 0,5 4 1 15,9 4-16-15,4 3 0 16,-5 4 10-16,1 4 0 16,-1 4-4-16,1 4 1 15,-5 11-5 1,-8 7 1-16,-4 1-5 16,-9 7 1-16,0 0-2 15,-9 4 0-15,1-8 0 0,-5 4 0 16,0-8 1-16,0-7 0 15,0 0 3-15,5-4 1 16,4-3 3-16,4 3 1 16,4-8 1-16,4 1 0 15,5 3 0-15,-4-3 0 32,-1 7-2-32,1 4 1 15,-1 0-3-15,1 0 0 0,-5-4-2 16,-4 0 1-16,0 8-4 15,0-8 0-15,-13 11-5 16,-4-3 1-16,-4-4-8 16,4-4 1-16,0 0-4 0,4-3 1 15</inkml:trace>
  <inkml:trace contextRef="#ctx1" brushRef="#br0" timeOffset="17170.1374">24730 3935 52 0,'17'-8'26'0,"4"27"-22"16,-13-15 52-16,5 0-52 15,0 0 1-15,0 7 0 16,-1 8 0-16,1 7-8 16,-4 5 1-16,-1-12 1 31,-3 3 1-31,-5 1-5 0,0 4 1 15,0-9-1-15,4-2 0 16,0-5 1-16,0-3 1 0,5-8 5 16,-1-8 0-16,5 8 5 15,4-11 0-15,9-12 2 16,4-4 0-16,4-3 0 16,-5 4 0-16,-3 3-2 15,-5 4 0-15,1 11-3 0,-10 16 0 16,5 11-2-16,-12 4 0 15,-1 11-1-15,0 11 0 16,0-3-2 0,-4-1 0-16,-4 1-6 15,4-4 1-15,-4-8-10 16,-5-7 1-16,1-8-7 16,-13-8 1-16</inkml:trace>
  <inkml:trace contextRef="#ctx1" brushRef="#br0" timeOffset="21895.4538">17699 579 16 0,'-13'-23'8'0,"0"-14"-2"0,0 21 9 16,1 1-12-16,-1-4 0 15,-4 4 3-15,-5-11 0 16,-3 11-7-16,-5 3 1 15,-4-10 4-15,0 3 0 16,0 0-1-16,0 4 0 16,-5-8-2-1,-3 8 0-15,-1 3-1 16,-4 5 0-16,-4 3-1 16,0 4 1-16,-4 4-1 15,-13 7 1-15,-9 1 0 0,0 10 0 16,1 12 0-1,3 8 1-15,-8-4-1 16,9 3 1-16,4 12 0 16,8 12 0-16,9 7-1 15,4 3 0 1,18 80 0 0,16-7 1-16,13-19-1 15,13-8 1-15,16 3-1 0,18-14 1 16,13-15 1-16,21-8 0 15,21-19 1-15,30-8 1 16,4-14-1-16,26-5 1 16,17-10-1-16,4-9 1 0,9-6-2 15,4 6 1-15,-5-14-3 16,1 3 1 0,68-11 0-1,-35-7 0-15,-29 3-1 16,-30-8 1-16,-12 1-1 15,-18 0 1-15,-13-12-1 0,-16 4 1 16,-5-15-1-16,0 8 0 31,-8 3 0-31,-9-4 1 0,-13-3-1 16,-8 7 0-16,-4 1 0 16,0 3 0-16,-1-4 0 15,5 4 1-15,-13-7-1 16,-4 3 0-16,0 0 0 15,4 4 0-15,0 4 0 16,4-4 0-16,1 8 0 16,3 0 0-16,-7 3-1 0,7 8 1 15,14 4-1-15,-14 0 1 16,1 3-1-16,-5 1 1 16,1 3 0-16,-1 4 0 15,-4-3 0-15,-4-1 0 16,0 0 0-1,-5-3 1-15,1-4 0 16,-1-4 1-16,-3-8-1 16,-9-3 1-16,-1-8-1 15,-3-4 1-15,-5 4 0 16,-4-7 1-16,-8-8-2 0,-9-4 1 16,-4-4-1-16,-1-3 0 15,-3-8 0-15,-9-11 1 0,-13 3-1 16,-8 0 0-16,-14 1-1 0,-3 3 1 31,4 4-1-31,-9 0 1 16,-12 4-2-16,0 4 0 15,-9 3 1-15,-17 4 0 16,-4 4-1-16,-22 8 0 0,1-5 1 0,-18 5 0 16,-4-8 0-16,-17 11 0 15,9 4 0-15,-22 0 0 31,-127 4-1-31,30 11 1 16,8 1-1-16,-5 3 1 16,14-4 1-1,-9-4 0 1,-124 1 0 0,65 3 0-16,63-7 1 15,38-1 0-15,48-7 0 0,37 4 1 16,22 4-4-16,30-4 1 15,21 3-6-15,22 1 1 16,12 3-7-16,26 5 0 0,25 6-5 31,22 5 0-31,8 0-1 16,0 3 1-16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0-29T00:48:19.566"/>
    </inkml:context>
    <inkml:brush xml:id="br0">
      <inkml:brushProperty name="width" value="0.05292" units="cm"/>
      <inkml:brushProperty name="height" value="0.05292" units="cm"/>
    </inkml:brush>
    <inkml:context xml:id="ctx1">
      <inkml:inkSource xml:id="inkSrc7">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16-10-29T00:48:38.383"/>
    </inkml:context>
  </inkml:definitions>
  <inkml:trace contextRef="#ctx0" brushRef="#br0">11106 1646 24 0,'-12'19'12'0,"7"-12"-5"16,5-7 12-16,0 0-16 15,5-3 0-15,-1-5 3 16,4-11 0-16,5-7-6 15,4-5 0-15,4-18 5 16,1-7 1-16,8-24-2 16,-1-15 0-16,5-10-2 15,13 6 1-15,4 1-1 16,0 7 0-16,1 15-2 0,-1 12 1 16,0 11 0-16,-4 8 0 0,-9 14-1 15,0 12 1-15,-4 12-1 16,0 7 0-16,-4 15 0 31,0 15 1-31,-4 4-1 0,-1 16 0 16,5-1 0-16,0 4 1 15,0 7-1-15,-1 1 0 16,-3 7 0-16,-1-15 0 16,-7-12 0-16,-6 5 0 15,-3-20-5-15,-5 1 1 16,-4-16-8-16,-4 1 1 0,-9-12-3 15,-13-12 0-15</inkml:trace>
  <inkml:trace contextRef="#ctx0" brushRef="#br0" timeOffset="217.2301">11123 1279 37 0,'-38'19'18'0,"55"-19"-17"16,-4 0 34-16,12 0-35 15,22-8 1-15,30 1 1 16,21-8 0-16,21 3-3 16,-4-10 1-16,-4 3 1 15,-5 0 1-15,-21 4-4 16,-12 3 1-16,-18 9-9 0,-12 3 1 16,-22 0-3-16,-12-8 0 15</inkml:trace>
  <inkml:trace contextRef="#ctx0" brushRef="#br0" timeOffset="769.1384">12759 1434 26 0,'-9'4'13'0,"1"3"-4"0,8-7 21 16,0-18-28-16,4 6 1 16,4-10 2-16,5-1 1 15,4-19-7-15,5-11 1 16,-1-7 4-16,0-8 0 16,0-1-2-16,5 9 1 0,-5 3-2 15,-4 0 1-15,5 12-1 16,-1 7 0-16,0 12 0 15,5 14 0-15,-5 9 0 16,0 14 0-16,1 19 0 16,-1 4 0-16,-4 23-1 15,0 7 1 1,-4 1-1-16,-1-1 1 16,1-3-1-16,0-5 0 0,-4-7-2 15,-1-3 1-15,1-8-4 16,-1-12 0-16,5-14-5 15,-5-16 1-15,5-4-6 16,4-15 1-16</inkml:trace>
  <inkml:trace contextRef="#ctx0" brushRef="#br0" timeOffset="1001.4007">13627 825 45 0,'0'11'22'0,"17"50"-23"16,-17-42 40-16,5 30-40 16,-1 12 1-16,-4 7 0 15,0-4 1-15,0 8-2 16,0-19 0-16,0 4-2 16,0-8 0-16,4-8-3 15,-4-7 0-15,4-11-5 16,-4-8 0-16,9-7-1 0,-9-16 1 0</inkml:trace>
  <inkml:trace contextRef="#ctx0" brushRef="#br0" timeOffset="1470.821">13529 749 36 0,'5'-75'18'0,"29"41"-16"0,-21 26 36 15,12 0-38-15,18 8 1 0,8 8-1 16,0 0 1-16,0 11-2 15,0 3 1-15,-8 5 0 16,-5-1 0-16,-8 4-1 16,-13 5 1-16,-13-1-1 15,-8 0 1-15,-9-4-1 16,-4-4 1-16,0 1 0 16,-4-1 0-16,-5-3-1 15,1-8 1-15,3-3 0 16,5-20 0-16,9 16 0 15,8-8 0-15,8 0 0 0,9 0 0 16,-4-8 1-16,4 8 0 16,9 0 1-1,8 8 0-15,4 3 0 16,5 8 0-16,-1 3 0 16,-3 9 1-16,-5 7-2 15,-9-1 1-15,-12 9-1 0,-13 3 0 16,-9-7 0-16,-16-5 0 15,-13 1 0 1,-5-4 1-16,5 0-1 16,-5-7 1-16,1-8-3 0,3-4 1 15,14-11-3-15,8-4 1 16,12-8-6-16,14-3 1 16,4-8-8-16,16-8 0 15,10-7 1-15,3-3 0 16</inkml:trace>
  <inkml:trace contextRef="#ctx0" brushRef="#br0" timeOffset="1833.4556">14713 976 37 0,'-8'-26'18'0,"12"14"-21"0,-4 5 39 0,4-4-35 15,5-1 0-15,4 1 0 16,4-8 0-16,8 8-1 31,9-1 0-31,5 5 2 16,7 3 1-16,14 4 0 15,0 4 0-15,8 11 0 16,9 19 0-16,-5 11 0 0,-8 20 0 16,-17-1-2-16,-18 0 1 15,-16 1-1-15,-17-5 0 16,-17-15 0-16,-9 1 0 15,-13-8-1-15,-8-8 0 16,-8-4-1-16,3-14 0 16,5-5-3-16,4-3 1 0,13 0-5 15,17 0 0-15,13-4-5 16,25 0 0-16,22-4-1 16,29-4 0-16</inkml:trace>
  <inkml:trace contextRef="#ctx0" brushRef="#br0" timeOffset="2255.6936">17009 844 35 0,'4'-23'17'0,"-4"23"-17"0,-4 0 35 16,-5-11-32-16,-4 11 0 16,-4-11 4-16,-8 14 0 15,-9-3-8-15,-9 12 0 16,-8 14 5 0,0 12 1-16,8 15-2 0,5 11 0 0,-5 4-2 15,22-3 0-15,4 3-1 16,13-8 1-16,12-7-1 31,22 0 1-31,17-7 1 16,8-5 0-16,1-7 0 0,8-7 1 15,4-8 0-15,-13-8 0 16,-4-3-1-16,-8-5 0 0,-5-3-2 16,-8 0 1-16,-4-3-4 15,-9-1 1-15,-5 0-8 16,-3 0 1-16,-1 12-9 15,-16-4 0-15</inkml:trace>
  <inkml:trace contextRef="#ctx1" brushRef="#br0">18793 10605 0,'0'0'0,"0"0"0,0 0 16</inkml:trace>
  <inkml:trace contextRef="#ctx0" brushRef="#br0" timeOffset="19932.3403">17907 3678 37 0,'-12'-27'18'0,"-1"12"-8"0,13 15 18 0,-5 8-25 15,-7 7 0-15,-10 15 1 16,1 19 0-16,-4 4-6 16,-10 12 0-16,6 3 4 15,3-15 0-15,5 0-2 16,8-4 1-16,0-11 0 31,9-8 0-31,4-19 0 0,9-11 0 16,3-11 0-16,5-16 0 31,13-75 0-31,0-7 1 31,8-24 0-31,-4 31 0 16,5 26 0-16,-5 23 1 0,0 23-1 16,0 26 1-1,26 65-1 1,-5 14 0-16,-8 5-1 15,0-1 0-15,-9 5-5 0,-13-20 0 47,-25 8-13-47,-12-23 1 0</inkml:trace>
  <inkml:trace contextRef="#ctx0" brushRef="#br0" timeOffset="20057.3673">17716 3996 45 0,'81'-34'22'0,"59"18"-22"0,-85 13 26 16,31-5-29-16,16 8 1 15,13 0-21-15,0 4 1 16</inkml:trace>
  <inkml:trace contextRef="#ctx0" brushRef="#br0" timeOffset="20318.2749">18261 4635 44 0,'-13'38'22'16,"17"45"-25"-16,-4-64 33 0,0 11-31 16,0 12 1-16,0-1-11 15,0 20 0-15,-4-8 5 16,0-4 1-16</inkml:trace>
  <inkml:trace contextRef="#ctx0" brushRef="#br0" timeOffset="20734.0359">18316 4525 34 0,'21'-98'17'0,"31"34"-10"16,-31 48 26 0,21 13-29-1,9 10 0-15,-8 8 0 16,-9 12 1-16,-8 7-9 0,-9 8 0 15,-13 3 4-15,-8 4 0 16,-9 4-3-16,0-8 1 0,0-7-1 16,1-7 1-16,-1-5 1 15,4-11 1-15,1 4 0 16,8-8 0-16,0 1 1 16,4-5 0-16,9 5 2 15,4-1 0-15,8 4 0 16,5 8 1-16,0 0 0 0,0 7 1 15,-5-7-1-15,-3-1 0 16,-10 5-1-16,-12 3 0 16,-17 8-1-16,-8 0 1 15,-5 0-3-15,-4-1 1 32,-13-3-6-32,-4 4 0 15,4-7-10-15,-4-1 1 0,4-15-3 16,30-11 1-16</inkml:trace>
  <inkml:trace contextRef="#ctx0" brushRef="#br0" timeOffset="21103.1551">17588 5498 43 0,'-17'-19'21'0,"76"15"-26"0,-24 0 40 16,24-3-36-16,39 3 1 15,51-8 0-15,43-6 0 16,55-1 2-16,42-12 0 0,18-6 0 16,17 6 0-16,-18-3 0 15,-8 11 1-15,-46 12-1 16,-31 11 0 0,-55 8-7-16,-42 14 0 15,-43 16-8-15,-43 4 0 0</inkml:trace>
  <inkml:trace contextRef="#ctx0" brushRef="#br0" timeOffset="21672.1299">22685 5789 38 0,'-12'-68'19'0,"-39"57"-14"15,29 3 26-15,-8 4-27 16,-29 4 1-16,-5 15 3 15,-17 27 0-15,-4 11-10 16,0 19 1 0,17 60 8-1,33-15 0-15,52-11-2 0,26-11 1 16,34-12-2-16,12-15 1 16,26-22-2-16,0-16 1 15,0-11-3-15,0-15 1 16,-21-12-7-1,-22-15 0-15,-12-11-13 0,-9 0 1 16,-26 0-3-16,-20-26 1 16</inkml:trace>
  <inkml:trace contextRef="#ctx1" brushRef="#br0" timeOffset="8152.3053">21621 7866 0,'0'0'16,"0"0"0,0 0-1,0 0 1</inkml:trace>
  <inkml:trace contextRef="#ctx0" brushRef="#br0" timeOffset="27904.1876">20454 810 37 0,'0'-23'18'0,"-9"12"-14"0,5 3 18 0,0-3-20 16,-5 0 0-16,1-1 1 15,-9 5 0-15,0-1-3 16,-5-3 1-16,-3 7 2 16,-1 4 1-16,-8 7-1 15,-4 9 1-15,-5 3-1 0,1 11 0 16,-1 15-1-16,5 8 0 0,8 4-1 15,9 11 0-15,8-7-1 16,4-16 1-16,22 16 0 16,13-9 0-16,8-2-1 15,8-1 1-15,1-15 0 16,8-4 0-16,5-18-2 31,-1-5 1-15,-8-11-6-16,-9 1 1 15,-4-9-8-15,-8 5 1 16,3 3-4-16,-3-8 1 16</inkml:trace>
  <inkml:trace contextRef="#ctx0" brushRef="#br0" timeOffset="28170.7662">20965 867 60 0,'13'-16'30'0,"4"5"-42"0,-13 4 63 16,-4 7-52-1,4-4 1-15,5 4-1 0,-9 0 1 0,0 4-3 16,-4 3 1-16,4 1-5 31,-9 3 1-31,5 4-8 0,4 8 1 16,0 0-3-16,-5 7 1 15</inkml:trace>
  <inkml:trace contextRef="#ctx0" brushRef="#br0" timeOffset="28974.9018">21042 1305 35 0,'-5'4'17'0,"1"4"-12"0,4-8 31 0,-4 0-33 16,0 0 1-16,-1 7 0 16,-3 5 1-16,4-5-7 15,-5 8 1-15,5 1 3 16,-1-1 1-16,5-4-2 0,5 0 0 15,3-3-1-15,5-8 1 16,8 0 0-16,1-8 0 16,-5-3 1-16,0 0 0 15,0-4 0-15,-4 3 0 16,-9 1-1-16,-8 3 1 16,-5 5-1-1,-8 3 0-15,-4 0-1 16,-1 3 0-16,1 5-1 15,4 3 1-15,4 8-1 16,0-11 0-16,5 3 0 16,4 0 1-16,4-3-3 15,4 3 1-15,4-3-4 16,5-1 1-16,4-7-6 16,0 4 1-16</inkml:trace>
  <inkml:trace contextRef="#ctx0" brushRef="#br0" timeOffset="29424.1882">21071 1177 35 0,'-17'0'17'0,"9"0"-11"0,12 0 15 16,-4 0-20-16,4 4 1 0,5-4 1 16,4 0 1-16,-1 0-4 15,10 0 0-15,-5 0 3 16,0 0 1-16,4-4-1 31,9 4 0-31,4 0-1 16,0-8 1-16,0 8-1 0,0 0 0 15,-8-3-2-15,-5 3 1 16,-4 0-4-16,-8 0 0 16,-5-12-5-16,-4 8 1 15,-4-3-7-15,4 3 0 16</inkml:trace>
  <inkml:trace contextRef="#ctx0" brushRef="#br0" timeOffset="31542.0723">22208 938 45 0,'5'-11'22'0,"7"-12"-20"15,-12 23 39-15,0 0-40 16,0 0 1-16,0 8 0 16,0 11 1-1,0 0-4-15,-4 22 0 16,-4 5 2-16,-1-8 1 0,-4 7-1 16,-4 1 0-16,0-5-1 15,-4 1 0-15,4-4 1 16,4-4 0-16,0-4 0 15,5-11 0-15,4-15 0 16,-1-8 0-16,1-11 0 0,0-16 1 16,4-14-1-16,0-16 1 15,4-10 0-15,5 2 1 16,-1-2-1-16,5-1 1 16,0 11-1-16,-5 12 1 15,5 11-1-15,0 12 1 16,0 11-2-16,4 18 0 0,0 12-1 15,4 8 0-15,-4 15 0 16,4 11 0-16,9 8-1 16,4 15 1-16,4-4 0 15,-3 4 0-15,-10-8 0 16,-4-7 0-16,-4-12-3 16,-4-3 0-1,0-12-3-15,-9-7 1 16,5-4-4-16,-5-8 1 0,-12-15-4 15,-10-7 0-15,-3-8 1 16,-13 0 1 0,0 0 2-16,0 0 0 15,-4-3 4-15,-1 6 1 16,5 5 5-16,4 0 1 0,13-1 4 0,9 1 0 16,8 0 2-16,13 3 0 15,4-3-1-15,8 11 1 16,14-8-3-16,12 8 1 15,-9-4-6-15,1-3 0 16,4-4-12-16,0-1 0 16,-5 1-5-1,-8 0 1-15</inkml:trace>
  <inkml:trace contextRef="#ctx0" brushRef="#br0" timeOffset="31773.1351">22903 1445 54 0,'25'42'27'0,"-16"0"-36"0,-5-27 51 0,0 4-41 16,-4 3 0-16,-4 5-5 16,-9-1 0-16,-4 5 0 15,-4 3 1-15,0 0-7 16,-1-15 1-16,5-8-6 0,9-7 1 31</inkml:trace>
  <inkml:trace contextRef="#ctx0" brushRef="#br0" timeOffset="32010.9555">23277 734 59 0,'-4'15'29'0,"4"110"-38"16,4-95 59-16,5 27-50 0,-1 0 0 16,1 0-4-16,4-1 1 0,-5-10-1 15,-4-5 1-15,5-3-7 16,-5-11 1-16,-4-5-7 15,9-10 0-15</inkml:trace>
  <inkml:trace contextRef="#ctx0" brushRef="#br0" timeOffset="32477.4814">23213 787 40 0,'9'-38'20'0,"25"-3"-12"16,-21 33 33-1,8 1-39-15,13-1 1 16,5 8-1-16,-1 4 1 16,4 22-4-1,-8-3 0-15,-8 7 0 0,-9 4 1 16,-13 4-4-16,-12-4 1 16,-9 4-2-16,-5 0 0 15,-3 0-1-15,4 0 1 16,4-16 2-16,4 1 0 15,4-4 3-15,5-4 0 0,8-4 2 16,5-7 1-16,8 4 1 16,8-1 0-16,5 1 1 15,0 3 0-15,8 4-1 16,9 8 1-16,-4 0-1 31,-5 3 0-31,-4 4-2 0,-8 16 1 31,-5-5-1-31,-12-3 1 16,-18-4-2-16,-8-7 1 16,-9-4-1-16,1-8 0 15,-9-4-2-15,0-7 1 16,4-4-4-16,4-8 0 0,9-3-7 16,13-16 0-16,8-3-6 15,26-11 0-15</inkml:trace>
  <inkml:trace contextRef="#ctx0" brushRef="#br0" timeOffset="32590.0449">24227 1253 98 0,'4'34'49'0,"-17"-23"-74"0,9-4 104 0,13-3-112 15,46 4 0-15</inkml:trace>
  <inkml:trace contextRef="#ctx0" brushRef="#br0" timeOffset="63095.0707">17303 897 24 0,'-35'-64'12'0,"-3"33"-12"15,25 16 13-15,-4-8-11 16,-12-3 1-16,-14-4-1 0,-4-4 1 15,-21 0-5-15,-17-12 1 0,-9 8 2 16,-17-11 0-16,-4 8-1 16,-8-5 0-16,-9 5 0 0,-17-9 1 15,0 9 1-15,-26 3 0 16,1-8 0-16,-5 5 0 16,-21 3 0-16,-5 12 1 31,-3-5-1-31,-27 12 1 0,-12 4-3 15,-12 4 0-15,-10 15 0 16,9 3 1-16,-8 5-1 16,4 3 0-16,-8 0 0 15,20 19 0-15,10 0-1 16,-1 11 1-16,17 27-1 16,5 4 0-16,21 0 0 0,8 11 0 15,22 7 0-15,21 8 1 16,17 12-1-16,25-4 1 15,22 11 0-15,17-15 0 16,29 7-1-16,27 12 1 0,29 0-1 16,17-8 1-16,34 4 0 31,17-7 0-31,39-1 0 16,20 1 0-16,35-5 0 15,26-10 0 1,212 45 2-16,-30-42 0 15,-16-19 0-15,-22-7 0 16,9-16 0-16,-22-7 0 16,18-11 0-16,-14-12 0 0,5-11-2 15,-8-8 1-15,-5-11-1 16,-8-7 1-16,-13-12-1 16,-13 4 0-16,-30-16 0 15,-4-6 1-15,-30-9-1 16,-25-7 1-1,-22-11 0-15,-25 0 0 16,-21-8 0-16,-26-8 1 0,-17 1-1 16,-35-4 1-16,-20-16-1 15,-26-7 0-15,-30-15 0 16,-17 8 1-16,-29-8-1 0,-31-16 0 16,-33-3 0-16,-26-3 0 15,-30 3-1 1,-34 7 1-16,-25-22-1 15,-44 19 0-15,-28-4 1 16,-44 23 0-16,-21 7-1 16,-42 15 0-16,-26 8 0 0,-38 23 0 15,-26 26-1-15,-21 27 1 16,-38 30-3 0,-35 26 0-16,-46 46-6 15,-39 45 1-15,-67 42-5 0,-22 49 0 0</inkml:trace>
  <inkml:trace contextRef="#ctx0" brushRef="#br0" timeOffset="88970.0793">1746 4873 45 0,'17'12'22'0,"9"-16"-12"16,-14-4 22-16,1 1-29 15,0-5 1 1,21-41 6-16,-8-22 1 15,-1-16-13-15,1-23 1 16,3 5 6-16,1-5 1 16,4-22-2-16,5 15 1 15,3 7-4-15,9 12 0 16,9 38 0 15,-13 38 0-31,-9 29 0 16,0 31 0-16,-3 23 0 0,-1 19 0 31,12 71-1-31,-7-14 0 16,-5-12-1-16,-9-19 1 15,-8-7-6-15,0-20 1 16,1-18-6-16,-6-19 0 16,-3-8-6-16,-9-7 0 0,-26-8-3 15,1-11 1-15</inkml:trace>
  <inkml:trace contextRef="#ctx0" brushRef="#br0" timeOffset="89117.265">2095 4692 30 0,'-76'-4'15'0,"37"-4"-3"0,31 1 25 16,8-1-31-16,8-3 0 15,5-8 3-15,25-11 1 16,22-12-13 0,4 0 0-16,12 5 6 15,10 3 1-15,-27 3-12 0,1 9 1 0,4 10-9 16,-13 1 0-16</inkml:trace>
  <inkml:trace contextRef="#ctx0" brushRef="#br0" timeOffset="89517.384">3147 4661 44 0,'0'-3'22'0,"13"-65"-11"16,-9 41 33-16,5-15-42 15,-1 1 1-15,5-12 0 16,0 0 1-16,-1 0-4 0,6-4 1 16,-6 4 3-16,1-4 0 31,4 16-1-31,-4 3 0 15,0 12-1-15,-5 3 1 0,9 11-3 16,9 16 1-16,-5 15 0 16,5 4 0-16,8 15-1 15,-5 15 1-15,1 0-1 16,4 15 1 0,5 19-4-1,-18-12 1-15,5-22-7 16,-14-7 1-16,5-16-6 15,0-7 1-15,-4-16-7 0,13-14 0 16</inkml:trace>
  <inkml:trace contextRef="#ctx0" brushRef="#br0" timeOffset="90149.0399">3918 4162 57 0,'13'11'28'0,"8"-3"-25"0,-21 7 53 16,13 15-55-16,-9-3 0 16,5 18 0-16,-9 4 1 15,0 1-5-15,0-1 1 32,0-4-2-32,0-3 1 0,0-4-5 15,0-12 1-15,0-11-2 16,0-11 0-16,0-11 1 15,-9-12 1-15,9-23 3 16,-4-3 0-16,4-12 4 16,-13-4 1-16,-13 8 4 15,9-7 0-15,5 3 1 0,-1-4 1 16,4 12 0-16,5 4 0 16,8 3-1-16,13-3 1 15,-4 15-3-15,0-1 0 0,21 5-2 16,4 7 0-16,1 11-1 31,-1 16 0-31,-8 3-2 16,-9 12 0-16,-8 3-1 15,-13 9 1 1,-30 14-2-16,4-4 0 16,1-7 0-16,12 0 1 15,0-8 0-15,5-3 0 16,16-1 1-16,5-7 0 15,13 0 3-15,8 0 0 0,8 0 0 16,1-4 0-16,-5 11 1 16,5 8 1-16,8 4-1 15,-17 0 0-15,4 0-1 16,-21 3 0-16,-12 1 0 16,-18 4 1-16,-8-9-2 15,-9 1 0-15,-13-4-4 0,-4-11 0 16,0-4-6-16,9 0 0 15,13-15-8-15,20-8 0 16,14-15-3-16,25-11 1 0</inkml:trace>
  <inkml:trace contextRef="#ctx0" brushRef="#br0" timeOffset="90787.7197">5004 4397 43 0,'-26'-16'21'0,"13"-14"-19"0,13 19 42 16,0-8-40-16,9-4 0 15,-9-3 3-15,17 3 0 16,13-7-8-16,12 0 1 16,5-1 6-16,13 5 0 15,8 7-2-15,4 11 0 0,1 16-2 31,-9-1 1-31,0 20-2 16,-13 15 0-16,-9 14-1 16,-16 12 1-16,-18 4-1 15,-8-4 0-15,-12-3 0 0,-14 3 0 0,-12-15 0 32,-9-12 0-32,0-7-1 0,9-11 1 15,-5-4 0-15,9-8 0 16,-4-11-3-16,8-7 0 15,13-1-6-15,13-11 0 16,12 0-8-16,13 1 0 0,13-1-3 16,5 0 1-16</inkml:trace>
  <inkml:trace contextRef="#ctx0" brushRef="#br0" timeOffset="91457.045">6903 4026 61 0,'-30'-42'30'0,"-97"65"-30"15,88-4 62-15,-12 11-61 0,-4 8 1 16,-1 11-1-16,10 0 1 16,7 12-3-16,14 3 1 15,16 0 1-15,13-11 0 0,18-3-1 16,8-9 0-16,12-10-4 15,13-5 1-15,9-11-7 32,-4-7 1-32,-5-4-9 15,-4-1 0-15,-12-10-2 16,3-5 1-16</inkml:trace>
  <inkml:trace contextRef="#ctx0" brushRef="#br0" timeOffset="91803.5101">7465 4139 67 0,'5'-19'33'0,"-23"-3"-42"16,14 22 72 0,0 7-62-16,0-3 0 15,-1 7 1-15,1 1 1 16,13 26-4-16,3 7 1 15,6-3 1-15,3 7 0 0,4 0 0 16,5-4 0-16,0-3-1 16,0-4 1-16,0-8-1 15,4-15 1-15,4-11 1 16,-4-19 1-16,0-19 0 16,-4 0 0-16,-4-12 0 15,-9-3 0-15,4 8-2 16,-8 10 1-16,-5 1-3 15,-4 4 0-15,1-1-7 0,-1 12 1 16,0 0-8-16,-4 15 0 16,9 0-5-16,8 11 0 15,4-7-2-15,5 11 1 0</inkml:trace>
  <inkml:trace contextRef="#ctx0" brushRef="#br0" timeOffset="92041.6953">8538 4022 57 0,'-12'-15'28'0,"16"30"-27"0,-8-11 60 16,-1 7-61-16,1 12 1 0,0-4-1 16,0 11 1-16,-1 12-2 15,1-1 1-15,4 20 0 16,-4-4 0-16,4-4-4 15,0-4 1 1,8-8-6-16,5-3 1 16,-4-11-6-16,3-12 0 0,5-11-4 0,0-20 0 15</inkml:trace>
  <inkml:trace contextRef="#ctx0" brushRef="#br0" timeOffset="92273.5696">8453 3969 42 0,'-21'-42'21'0,"47"-7"-12"16,-9 45 38 0,46 27-38-1,10 15 0-15,3 4 2 16,-7 22 1-16,-10 12-16 16,-20 22 0-16,-18-3 11 0,-21-8 0 15,-26-4-4-15,-21-4 1 16,-4-14-1-16,0-20 0 0,0-7-9 15,4-8 0 1</inkml:trace>
</inkml:ink>
</file>

<file path=ppt/ink/ink1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85.03937" units="1/cm"/>
          <inkml:channelProperty channel="Y" name="resolution" value="85.2071" units="1/cm"/>
          <inkml:channelProperty channel="T" name="resolution" value="1" units="1/dev"/>
        </inkml:channelProperties>
      </inkml:inkSource>
      <inkml:timestamp xml:id="ts0" timeString="2016-10-29T00:59:31.102"/>
    </inkml:context>
    <inkml:brush xml:id="br0">
      <inkml:brushProperty name="width" value="0.05292" units="cm"/>
      <inkml:brushProperty name="height" value="0.05292" units="cm"/>
    </inkml:brush>
  </inkml:definitions>
  <inkml:trace contextRef="#ctx0" brushRef="#br0">8517 4692 0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0-28T22:34:48.290"/>
    </inkml:context>
    <inkml:brush xml:id="br0">
      <inkml:brushProperty name="width" value="0.05292" units="cm"/>
      <inkml:brushProperty name="height" value="0.05292" units="cm"/>
    </inkml:brush>
    <inkml:context xml:id="ctx1">
      <inkml:inkSource xml:id="inkSrc3">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16-10-28T22:34:51.876"/>
    </inkml:context>
  </inkml:definitions>
  <inkml:trace contextRef="#ctx0" brushRef="#br0">10761 13031 21 0,'9'-12'10'0,"8"1"-1"16,-13 7 11-16,-4 4-16 0,4-7 0 0,-4 7 3 31,5-8 0-31,-5 8-7 0,0-4 0 0,0 0 6 16,-5 1 1-16,1 3-1 16,0 0 0-16,4 0-2 15,0 0 1-15,0 0-2 16,0 0 1-16,0 3-1 15,0 5 0-15,0 0-2 16,0 3 0 0,0 4 0-16,-4 4 1 15,4 4 0-15,-5 11 0 0,1 7-1 0,0 5 1 16,0-1 0-16,-5 1 0 16,1-5-1-16,-1 8 0 15,1-11-1-15,3-8 0 31,1-3-1-31,0-4 1 0,0-4 0 16,-1-8 1-16,5-7-1 16,0 3 1-16,0-7-1 15,0-19 1-15,0-7-1 16,0-12 1-16,0-7-1 16,5-12 0-16,-1 4 0 15,4 0 0-15,1-4-1 0,-1 8 1 0,5 7 0 16,0 5 0-16,0 2-1 15,4 9 0-15,0 3 1 16,0 8 0-16,4 8 0 16,0 3 1-16,1 8-1 15,-1 7 1-15,9 4 0 32,4 8 0-32,4 7-1 0,5 4 1 31,-1 27-1-31,-8-5 0 15,-4-3 0-15,-4-7 1 16,-5-5-2-16,-8-7 1 16,-5-11-4-16,-3 4 0 0,-5-8-5 15,-5-8 0-15,-7-11-6 16,-5-4 1-16,-22 4-4 16,5-15 0-1</inkml:trace>
  <inkml:trace contextRef="#ctx0" brushRef="#br0" timeOffset="198.0417">10753 13269 47 0,'34'-8'23'0,"38"-7"-25"0,-50 8 44 0,7-1-41 0,14 1 1 0,4 3 0 16,0-4 1-16,0 1-4 15,-1 7 0-15,-3 3 0 31,0 1 1-31,-14 4-4 0,-7 3 0 16,-10 0-5-16,-3 5 1 16,-9-1-7-16,4 0 1 15</inkml:trace>
  <inkml:trace contextRef="#ctx0" brushRef="#br0" timeOffset="2569.3874">11605 13299 25 0,'0'0'12'0,"0"-19"-1"15,4 12 12-15,-4 7-19 16,4-4 0-16,0 8 2 16,-4-4 1-1,5 4-6-15,3 7 0 16,-8 27 6 0,4 3 1-16,13 5-3 15,-8-8 1-15,4 3-2 16,-13-7 1-16,8 4-6 15,1-8 1-15,-5-3-4 32,-4-8 0-32,0-4-4 0,0-4 1 15,-4-3-9-15,0-12 0 16</inkml:trace>
  <inkml:trace contextRef="#ctx1" brushRef="#br0">11852 18713 0,'0'0'32,"0"0"15,8 0-32,-8 0 16,0 0 16,0 0-31,0 0 15,0 0 0,0 0 1,0 0-1</inkml:trace>
  <inkml:trace contextRef="#ctx0" brushRef="#br0" timeOffset="5040.9582">12226 13076 28 0,'-8'-11'14'0,"-5"-8"-6"0,13 11 15 15,-4 1-21-15,0-1 0 16,4 0 3-16,0 1 1 16,4-1-6-16,0 1 1 15,9-1 4 1,4-3 0-16,0 0 0 15,4 3 0 1,39 0-1 0,-5 1 0-16,9 3-2 15,-4 4 1-15,-1 8-2 0,-3 3 1 16,-5 8-1 0,-4 7 0-16,-9 1-1 15,-8 7 0-15,-13 7 0 0,-4 5 0 16,-13-1 0-16,-9 1 1 15,-4-8-1-15,-8-1 1 16,-9-3-1-16,-4-7 1 0,4-4 0 16,-4-4 1-16,-4-4-2 15,4-4 1-15,0-7-1 0,0-4 1 16,4-4-2-16,9 0 0 16,-1-3-2-16,5-1 0 15,4-3-5-15,9 3 1 16,8 1-7-16,14 7 1 15,7-4-3-15,-4-4 1 16</inkml:trace>
  <inkml:trace contextRef="#ctx0" brushRef="#br0" timeOffset="5857.3392">13551 12932 42 0,'4'-22'21'0,"9"3"-19"16,-13 19 41-16,0 0-41 15,0 3 0-15,0 13 1 16,0 6 1-16,-4 12-5 15,-1 0 0-15,1 16 3 16,-4 6 0-16,-5-7-1 16,4 1 0-1,-4-1 0-15,5-11 0 16,4-16 0-16,-1-6 0 16,5-13 0-16,0-10 1 15,5-58-1 1,3-14 0-16,1 11-1 15,-1 0 1-15,1 0 0 16,4 7 0-16,-1 12 0 16,5 4 0-16,-4 14 0 15,0 16 0-15,12 11-1 16,-3 19 1-16,-1 4-1 0,5 19 0 16,-1 8 0-16,5-1 0 31,-5 4-1-31,1 4 0 0,-9 0 0 15,-4-7 0-15,0-5-3 16,-1-3 1-16,1-15-4 16,-9-8 0-16,1-4-3 15,-5-11 0-15,-5-7-4 16,-16-1 0-16,-4-11 0 16,-14 0 1-16</inkml:trace>
  <inkml:trace contextRef="#ctx0" brushRef="#br0" timeOffset="5973.1097">13406 13087 38 0,'-13'-7'19'0,"47"-1"-25"16,-17 4 39-16,13-3-34 0,4-1 0 0,13-3-11 31,13 0 1-31,12-1 7 16,-4 1 0-16</inkml:trace>
  <inkml:trace contextRef="#ctx0" brushRef="#br0" timeOffset="6389.0329">14292 13118 56 0,'13'0'28'0,"4"-4"-34"16,-5 4 56-16,10 0-48 16,3 0 0-16,9 7 2 15,-12-3 0-15,-1 11-6 16,0 4 1-16,0 12 3 15,-4 3 0-15,-4 0-3 0,-4 3 1 16,-5 9-2-16,-4-5 1 16,4-6 0-16,-8-5 0 15,0 0-1-15,4-3 0 16,4-5 3-16,5-7 1 16,3-3 1-16,14-1 1 15,8-3 0 1,13-5 1-16,4 1 0 15,0 0 0-15,9 0-2 16,8 0 0-16,-9-4-2 16,-12 3 1-16,-8 1-2 15,-10-4 1-15,-3 0-4 16,-1 0 1 0,-16 4-9-16,-9-4 0 0,-4 4-7 15,-13 3 0-15,-22 1-3 16,-8-8 0-16</inkml:trace>
  <inkml:trace contextRef="#ctx0" brushRef="#br0" timeOffset="8428.0137">11285 14343 25 0,'0'-18'12'0,"0"-1"-6"16,4 11 17-16,-4 8-21 16,0-7 1-16,0 7 3 15,0-4 0-15,0 4-6 0,0-8 0 32,0 8 6-32,0 0 1 0,0 0-2 15,0-4 1-15,0 4-3 16,0 0 1-16,0 0-2 15,0 12 0-15,0-1-2 16,0 8 1-16,5 4-1 16,-1-1 1-16,0 5-1 15,1 3 0 17,3 8 0-32,-4-8 1 15,1-3-1-15,-1-5 0 16,-4 5 0-16,0-4 0 15,0-1 0-15,-4 1 0 16,-1 7-1-16,1-7 1 16,0 3-1-16,0 1 1 0,4-8-1 15,-5 4 1-15,5-8 0 16,0 0 0-16,0-8 0 16,0-7 0-16,0-7-1 15,5-4 1-15,-5-1 0 16,0-7 0-16,-5-7-1 0,-3-8 1 15,-1 0-1-15,1-12 0 0,3 8 1 16,1-3 0-16,4-1 0 16,0-3 0-16,4 3 0 15,5 4 1-15,4 4 0 16,0 8 0-16,-1 7 0 16,1-4 0-16,0 8 0 31,0 0 1-16,12 7-1-15,5 12 0 16,4 15 0-16,0 19 0 16,0 0-1-16,-4 11 1 15,4 11 0-15,0-3 0 16,0 0-2 0,-4-8 0-16,-4 0-1 0,-5-11 0 15,-4-8-4-15,0-7 1 16,-9-8-4-16,-3-3 0 15,-10-16-4-15,-7 8 1 16,-5-8-2-16,-5-11 1 16</inkml:trace>
  <inkml:trace contextRef="#ctx0" brushRef="#br0" timeOffset="8659.3954">11311 14612 25 0,'4'-4'12'0,"9"4"-5"15,-13 0 22-15,8 0-26 16,5-7 1-16,4-1 2 0,9 4 0 16,3-7-8-16,6 3 0 15,-1-3 4-15,-5 4 1 16,5-1-7-16,5-3 0 15,-5 11-8-15,8-4 0 0</inkml:trace>
  <inkml:trace contextRef="#ctx0" brushRef="#br0" timeOffset="9228.0698">11911 14586 34 0,'-8'-19'17'0,"12"11"-14"16,-4 1 24-16,8-9-24 15,5 1 0-15,4 0 3 16,9 4 0-16,8-1-8 16,0 5 1-1,17 3 4-15,-8 8 0 16,-9 7-3-16,-9 8 1 15,-8 0-3-15,-8 0 1 16,-9 0-1-16,-4-4 0 16,-1-4 0-16,-3 1 0 15,-5-5 2 1,0 1 0-16,5-4 0 16,3-4 1-16,5 0 1 15,5 3 0-15,8 1 0 16,4 0 0-1,8 15 1 1,9-8 0-16,0 4 0 0,0 8 0 16,0 0-2-16,-4 3 1 15,0 5-1 1,-9-5 0-16,-8 1-1 16,-4-1 1-16,-22 4-1 15,-13-3 1-15,5-8 0 16,0-8 1-16,-1-3 0 15,-3-5 0-15,-1-3-1 0,1-3 1 16,3-1-2-16,5 0 1 16,0-4-6-16,5 5 0 15,-1-1-7-15,9 8 0 16,-5 3-5-16,5 1 1 16</inkml:trace>
  <inkml:trace contextRef="#ctx0" brushRef="#br0" timeOffset="9859.6758">11157 15399 42 0,'0'-15'21'0,"39"41"-17"0,-26-18 36 0,-13-8-38 15,8 11 0-15,-12 16-1 16,12-1 1-16,-3-3-3 16,-1 15 0-1,0 3 2-15,0-3 0 16,-4-4-2-16,0 0 1 0,0-11-1 0,0 4 0 15,-4-20 1-15,4-3 0 0,0-12 0 16,0-11 0-16,-4-15 1 31,4-19 1-15,4-52 0 0,5 14 1-16,-1 4-2 15,5 15 1-15,4 23 0 16,0 7 0-16,4 16-1 0,5 18 0 15,4 4-1-15,4 38 1 16,4 19-1-16,-4-11 0 16,-4 3-3-16,0 4 1 15,-13-3-4-15,4 3 0 16,-8-15-6-16,0 0 1 16,-9-4-5-16,-8-11 0 0</inkml:trace>
  <inkml:trace contextRef="#ctx0" brushRef="#br0" timeOffset="10290.1974">11251 15600 40 0,'-13'-4'20'0,"60"-8"-22"15,-25 5 35 1,12-4-32-16,21-1 0 0,-4-3 1 16,21-8 0-16,14 8-3 15,-10-11 1-15,-3 7 2 16,3 0 1-16,-16 4-1 15,-5 0 0-15,-12 18 0 16,-9-6 0-16,-13 14 0 16,-4 0 0-16,-12 4-2 0,-10 8 1 15,-3 11-1-15,-5 8 0 16,0-1 0-16,5 1 1 16,8-4 0-16,4-8 0 15,9 0 0-15,12 1 1 16,9-20-1-1,9-3 1-15,-5-1-4 16,1-7 1-16,-10-4-5 0,10-7 1 0,-9 0-3 31,-1-8 0-31,-12 0-2 0,0 8 0 16,-25-5 5 0,-5 5 0-16,5 3 6 31,3 12 0-31,-3 11 5 0,8 4 0 15,-4 8 2-15,-1 7 0 0,1 11-3 16,4 1 1-16,-4-1-12 16,8 8 1-16,-4-30-9 15</inkml:trace>
  <inkml:trace contextRef="#ctx0" brushRef="#br0" timeOffset="10962.1166">11272 16432 35 0,'-12'-42'17'0,"12"39"-12"0,0 3 18 0,4-4-18 16,0 4 1-16,0 0 2 16,5 4 0-16,-1-4-10 15,1 7 0-15,0 8 6 16,3 0 1-16,-3 19-4 15,-1 8 1-15,-3 7-2 0,-1 4 0 32,-4 0-2-32,0 0 1 15,0-11-1-15,0-8 1 16,4-4-1-16,0-15 1 31,5-19 1-31,-1-14 1 16,-12-62 1-1,0-3 0-15,4-4 0 16,0 19 1-16,4-4-1 16,5 15 1-16,-1 12-1 15,5 11 0-15,4 15 0 16,4 11 0-16,9 16 0 16,4 18 1-16,0 12-1 0,9 15 0 0,8 4-1 15,0 3 0-15,0-7-3 16,-13-4 1-16,-4-11-6 15,-4-4 1-15,-13-11-5 16,-8-8 1-16,-9-11-5 16,-9 0 0-16,-25-12 0 31,-8 1 0-31</inkml:trace>
  <inkml:trace contextRef="#ctx0" brushRef="#br0" timeOffset="11095.5502">11370 16617 42 0,'-46'0'21'0,"37"19"-21"0,18-15 43 15,8-4-42-15,12 4 1 16,14-4 1-16,8 0 0 0,21-4-8 16,1-3 1-16,-5-9-6 15,4-3 1-15,9 1-5 16,-13 2 0-16</inkml:trace>
  <inkml:trace contextRef="#ctx0" brushRef="#br0" timeOffset="11444.8257">12294 16447 54 0,'9'-26'27'0,"-13"22"-34"0,4 4 54 0,-9 4-45 16,1 3 0-16,-1 8 0 16,-4-3 1-16,1 7-4 15,-1 3 1-15,4 1 1 16,5 0 1-16,0 3-2 0,8-3 1 15,5-4-1-15,3-4 0 16,1-4 0-16,8 4 1 16,9-3 1-16,4-1 0 15,9 8 0-15,0-4 1 16,-9 4-1-16,-5 8 1 16,-3-1-2-16,-5 4 1 0,-8-7-4 15,-4 0 0-15,-9 3-2 16,0-3 0-16,-13 0-4 15,-13-4 1-15,-8-8-6 16,0-7 1 0</inkml:trace>
  <inkml:trace contextRef="#ctx0" brushRef="#br0" timeOffset="11576.5173">12358 16284 53 0,'64'-15'26'0,"47"4"-29"16,-81 7 34-16,8-3-40 16,13-1 0-16,0 8-17 0,5-8 0 15</inkml:trace>
  <inkml:trace contextRef="#ctx0" brushRef="#br0" timeOffset="11925.5607">13312 16572 58 0,'9'-42'29'0,"46"8"-39"16,-34 19 51-16,14-8-40 15,7-3 1-15,5 3 1 16,8 8 0-16,9 4-2 0,-13 11 0 0,0 7 3 15,-4 12 1-15,0 23-1 16,-4 3 0-16,-14 12-2 16,-11 7 1-1,-31 16-7 1,-17-12 0-16,-4-11-4 16,-13-16 1-16,9-14-3 0,4-16 0 15,4-11-3-15,9-11 1 16,8-8-1-16,17-11 0 15,17-8 1-15,22-15 1 16</inkml:trace>
  <inkml:trace contextRef="#ctx0" brushRef="#br0" timeOffset="12492.0353">14351 16209 53 0,'5'-23'26'0,"29"0"-31"16,-22 23 59-16,1 8-49 31,0 7 1-31,0 4 1 0,-5 15 0 16,1 15-9-16,-1 16 0 15,-8 6 6-15,5 5 0 16,-10-12-4-16,1-3 1 16,4-8-2-16,0-8 0 31,4-26-1-31,5-19 1 15,-5-11 0-15,-4-16 1 16,0-18 0-16,-4-16 1 0,4-14 0 16,4-16 1-16,0 8-2 15,1 3 1-15,3 12-1 16,1 15 1-16,3 12 0 16,-7 10 0-16,7 20 0 0,6 19 0 15,3 22 0-15,13 0 1 0,8 15-1 16,10 20 0-16,-1 7-2 15,0 3 0-15,4-3-4 16,-8-11 0-16,-9-8-6 16,-4-8 1-16,-4-18-6 31,-9-5 1-31,-12-14-3 0,-13-8 0 16,-22-19 3-16,-4-4 0 15</inkml:trace>
  <inkml:trace contextRef="#ctx0" brushRef="#br0" timeOffset="12908.7912">14573 16447 41 0,'-39'-11'20'0,"57"7"-27"0,-18 4 43 16,8-8-38-16,13 1 0 0,22-8-3 15,21-4 1-15,17 0 4 16,21-4 1-16,-4 0-5 16,13 5 0-16,-1 2 1 15,-7 5 0-15,-14 0 3 16,-4 7 1-16,-21-4 1 15,-17 5 1 1,-17 3 3-16,-13 3 0 16,-17 9 2-16,-9 10 0 0,-12 9 0 15,-17 7 0-15,-5 11-1 16,0 11 0 0,5 12-2-1,17-4 1-15,17-11-3 16,16-15 1-16,18-16-3 0,4-7 1 15,9-15-1-15,4-12 0 16,-1-7 0 0,-3-11 0-16,-13-5 0 15,-9-3 0-15,-25 12-1 0,-13 6 1 16,-21 16-1-16,-18 8 0 16,-8 11-2-16,0 7 0 0,5 1-6 15,12-1 0-15,9 1-8 16,16-1 1-16,14-3-5 15,16-19 1-15</inkml:trace>
  <inkml:trace contextRef="#ctx0" brushRef="#br0" timeOffset="13428.3223">11813 17427 55 0,'13'0'27'0,"4"8"-37"0,-17 3 52 16,9 0-45-16,3 8 1 15,1-4-9-15,4 1 0 16,13-9 3-16,21-7 1 16</inkml:trace>
  <inkml:trace contextRef="#ctx0" brushRef="#br0" timeOffset="13562.0071">12695 17507 43 0,'-9'18'21'0,"-8"9"-17"15,13-20 32-15,0-3-42 16,-1 0 1-16,5-4-21 16,13-11 1-16</inkml:trace>
  <inkml:trace contextRef="#ctx0" brushRef="#br0" timeOffset="13708.9999">13794 17586 52 0,'17'-8'26'0,"34"-14"-46"0,-34 10 42 15,8-3-42-15,18-15 1 16</inkml:trace>
  <inkml:trace contextRef="#ctx0" brushRef="#br0" timeOffset="13862.7249">14615 17438 70 0,'22'-11'35'0,"37"30"-48"15,-37-19 70-15,12 0-70 16,8-8 1-16,22 1-25 16,-17-20 0-16</inkml:trace>
  <inkml:trace contextRef="#ctx0" brushRef="#br0" timeOffset="17697.7666">10962 12141 26 0,'0'-22'13'0,"0"-12"3"16,4 22 3-16,-4 1-14 16,0 0 0-16,4 3 4 31,0 1 1-31,-4 7-12 15,0 3 0-15,0 12 8 16,0 12 0-16,0 3-2 0,0 12 1 16,-8 3-3-16,-1 4 0 0,-3 4-1 15,-1 4 0-15,-4-4 0 16,0-4 0-16,0-3-1 16,0-8 1-16,4-8 0 15,0-11 0-15,5-12-1 16,3-14 1-16,5-12 0 0,0-11 1 15,5-20-2-15,3-14 1 16,5 3 0-16,4-3 1 16,0 0-1-16,0 3 1 15,0 8-1-15,0 0 1 16,-4 12-1-16,-5 10 1 16,1 5-1-1,4 11 1-15,-1 15-1 0,5 11 0 16,5 8 0-16,8 19 1 31,12 38-1-31,5-1 0 0,0 5-1 16,0-8 1-16,-5-4-1 31,1-8 1-31,-9-7-2 0,-9-11 0 0,-8-16-4 16,-8-7 0-16,-9-11-3 15,-13-8 0-15,-12-11-3 16,-1-5 0-16,-12-3-1 15,-13-3 1-15,-9-1 2 16,9 8 0-16,4 0 4 16,0-4 1-1,5 8 5-15,3-1 1 16,14 1 4-16,12-1 1 16,13 1 1-16,13 0 1 15,12-1-1-15,18 5 1 16,4-1-3-16,8 4 0 15,9 1-6-15,4-1 0 16,-4 0-11-16,-4 4 0 0,-14 0-5 16,-11-7 0-16</inkml:trace>
  <inkml:trace contextRef="#ctx0" brushRef="#br0" timeOffset="17866.6934">11771 12418 55 0,'12'15'27'0,"23"42"-25"0,-27-35 52 0,-4 16-48 15,1 4 0-15,-1 11 1 16,-4-8 1-16,4 4-12 16,0 0 1-16,1 1 4 15,3-1 1-15,1-8-9 16,-1-10 0-16,1-12-10 31,16-8 1-31</inkml:trace>
  <inkml:trace contextRef="#ctx1" brushRef="#br0" timeOffset="249106.601">17418 14317 0,'0'0'47,"0"0"-16,0 0 16,0 0-32,0 0 17,0-4-17,4 0 17,4 1-17,-3-5 1,7 1 15</inkml:trace>
  <inkml:trace contextRef="#ctx0" brushRef="#br0" timeOffset="253193.1992">14914 6985 54 0,'0'0'27'0,"21"79"-27"0,-13-49 28 0,-3 8-28 15,-1 4 0-15,4 7 0 16,-3 0 1-16,3 4-1 15,-8-15 0-15,4-4 0 16,-4-4 1-16,5-3-1 0,-5-12 0 16,0-4 0-16,0-11 1 15,-5-23-1-15,1-14 1 16,0-16-1-16,0-12 0 16,-1-7 0-16,-3-3 0 15,-1 10 0-15,1 5 0 16,-5 11 0-1,5 11 0-15,-1 8 0 16,0 7 0-16,5 4 0 0,4 8 0 16,4 3-1-16,5 8 1 15,4 4-1-15,0 7 1 16,4 4 0-16,12 8 0 16,1 0-1-16,9-1 0 15,-1-3 1-15,-8-3 1 16,4-9-1-16,-4-7 1 0,-5-11 0 15,1-8 0-15,-5-4 0 16,0 4 1-16,-8 0-2 16,-4 0 1-16,-1 8-1 15,-8 11 0-15,0 0 0 16,-4 8 0-16,0 14 0 0,-1 12 0 16,1 12 0-16,4 7 0 15,0 7 0-15,4-7 0 31,18 19-6-31,3-15 0 16,5-16-7-16,4-3 1 16,-4-19-3-1,4-7 1-15</inkml:trace>
  <inkml:trace contextRef="#ctx0" brushRef="#br0" timeOffset="253510.6722">15889 7102 40 0,'4'-30'20'0,"-13"22"-22"16,5 8 40-16,-9 11-35 0,-4 8 1 0,-4 8-1 16,-4 3 1-16,-1 4-6 15,5 4 0-15,8-4 4 16,4 4 0-16,9-4-2 16,13-4 0-1,8-11 0-15,5-4 1 16,12-26 0-16,-8-8 0 47,-21-34 0-47,-5 4 0 15,-17 15-1-15,-8 3 1 0,-9 9-2 16,-4-1 0 0,13 4-11-1,12 4 0-15,18 4-3 16,12-12 1-16</inkml:trace>
  <inkml:trace contextRef="#ctx0" brushRef="#br0" timeOffset="253954.8232">16583 6678 48 0,'-9'-34'24'0,"-20"110"-25"0,20-42 44 0,1 0-43 15,-1 15 0-15,0 12 0 16,5 7 1-16,0 4-2 31,12-1 1-31,-3-10-1 0,3-4 1 32,-3-1-1-32,-1-14 0 15,0-19 1-15,-4-12 0 16,0-11 0-16,-8-15 1 15,-10-8 0-15,-3-11 1 16,-9-7-1-16,1 3 1 0,-1 8-1 16,-4 7 0-16,-9 4 0 15,-4 11 0-15,0 12-1 16,5 19 0-16,3 3 0 16,10 8 0-16,7-3-1 15,14 3 1-15,16 0-1 16,9 0 0-16,13-4-1 0,4-3 0 15,9-9-4-15,12-6 0 16,35-8-9 15,-9-8 1-31</inkml:trace>
  <inkml:trace contextRef="#ctx0" brushRef="#br0" timeOffset="254425.9966">16800 7325 39 0,'-13'-8'19'0,"13"12"-12"0,0-4 26 16,0 0-30-16,9-4 0 16,-1 4 1-16,5-7 0 15,4-4-6-15,9-1 1 16,-1-14 4-16,-8 3 0 0,22-7-2 16,-18 0 1-16,0 3-1 15,-21-3 0-15,17 15-1 16,-21-12 1-16,-13 16-2 15,-4 7 1 1,-5 12 0-16,-8-5 0 0,0 20-2 0,13-12 0 47,29 16 1-47,9 11 0 0,4-19 0 16,1 15 0-16,20 4 0 15,9-27 0-15,-12 0 2 16,3-33 0-16,-8-20 0 15,5 12 0-15,3-20 0 16,-8-14 0-16,5 15 0 0,-9-31 0 16,-5 20 0-16,-4 3 0 15,-12 8 0-15,-1 11 1 16,-8 12-1-16,0 11 0 16,-4 26 0-1,-4 23 0-15,-1 4-1 16,5 19 1-16,4 11-1 15,8 7 0-15,1-10-1 16,8 22 1-16,4-8-5 16,1-22 1-16,3-16-8 15,1 1 1-15,-9-8-5 16</inkml:trace>
  <inkml:trace contextRef="#ctx0" brushRef="#br0" timeOffset="254826.1437">18423 6625 56 0,'0'0'28'0,"-9"121"-24"15,-8-94 29-15,13 11-34 16,-9 22 1-16,26 8 0 15,-22 8 1-15,22-35-3 16,-17 31 1-16,12-38-4 0,-8 8 0 16,5-19-7-16,-5-4 0 0,4-35-3 15,0-10 0-15</inkml:trace>
  <inkml:trace contextRef="#ctx1" brushRef="#br0" timeOffset="251656.1405">19453 12001 0,'0'0'32</inkml:trace>
  <inkml:trace contextRef="#ctx0" brushRef="#br0" timeOffset="255426.5364">19108 7128 64 0,'0'0'32'0,"90"0"-30"0,-65-7 32 16,9-5-34-16,0-3 0 0,-4-19 1 16,0 4 0-16,-13-8-1 15,0 4 0-15,-8 0 0 16,-18 19 0-16,-8-4 0 16,-9 8 0-1,5 7-1-15,-4 11 1 0,-1 20 0 0,9 3 0 31,4-7 0-31,9 11 0 0,12-4 0 16,10-7 0-16,7-8-5 16,13 4 1-16,5-4-9 15,8 8 0-15,-4-1-4 16</inkml:trace>
  <inkml:trace contextRef="#ctx0" brushRef="#br0" timeOffset="256129.2707">18295 6682 38 0,'-17'-4'19'0,"13"-3"-11"0,4 7 20 15,4-4-25-15,4-4 1 0,9 4 2 16,13-7 1-16,13 0-8 15,4-4 0-15,16-1 5 16,6 1 1-16,3 4-3 16,-4 0 1-1,-13 3-3-15,-8 4 1 16,-8 0-6-16,-14 4 1 0,-4 0-7 0,-8 4 1 16,-4 4-6-16,-18-16 1 15</inkml:trace>
  <inkml:trace contextRef="#ctx0" brushRef="#br0" timeOffset="256545.5873">18763 6391 44 0,'5'0'22'0,"-1"-8"-20"15,-4 8 38-15,0 0-39 16,0 11 1-16,4 20 0 15,-4 10 1-15,0 16-3 16,0 15 0-16,0 0 2 0,4 15 0 0,5-8-1 16,-1 4 1-16,1-3-1 15,4-16 0-15,-1 4-1 32,1-18 1-32,0-13 0 15,-5-6 0-15,1-16-1 16,-1-11 0-16,1-8 1 15,0-15 0-15,-1-11 0 0,5-1 0 16,-5 1-1-16,5 7 0 31,21 20 1-31,0 6 0 16,-4 12-1-16,4 8 1 16,-8 4 1-16,-5 3 0 15,-8 0-3-15,-5-3 0 0,-3-5-6 16,-1 1 0-16,-4-4-6 15,8-4 0-15,5-4-6 16,-13-11 1-16</inkml:trace>
  <inkml:trace contextRef="#ctx0" brushRef="#br0" timeOffset="257105.8455">19934 6845 28 0,'-12'-4'14'0,"7"8"-6"15,1-4 21-15,0 0-26 16,-5 7 0-1,1 8 1-15,-1 8 1 16,1 3-7-16,-1 1 1 0,1 3 4 16,3 4 0-16,5 0-2 15,5-3 1-15,-1-1 0 16,9-11 0-16,4-8 0 16,8-11 0-16,1-4-1 15,-1-11 1-15,1-4 0 0,-5-15 1 16,-4 0-2-16,-8-4 1 31,-35 0-2-31,-4 12 1 16,5 11-3-16,4 4 0 15,-1 3-6-15,10 8 1 16,7 8-9-16,14-1 1 0</inkml:trace>
  <inkml:trace contextRef="#ctx0" brushRef="#br0" timeOffset="257596.6383">20237 6890 38 0,'-5'-15'19'0,"1"0"-15"16,4 7 27-16,4-3-28 16,1-4 1-16,-1-4 1 0,4 0 1 15,1 4-8-15,0 0 1 16,12 7 4 0,0 12 0-16,5 7-2 15,3 4 0-15,1 12-1 16,-4 7 0-16,-5 4 0 15,0-1 0-15,-4 9 0 16,-4 3 0-16,0-4 0 16,-4-3 0-16,-5-8 1 15,-4-4 0-15,0-11 0 16,-4-7 1-16,-1-12 0 16,1-15 0-16,0-4 0 15,4-12 0-15,4-7 0 0,-4-11 0 16,9 8-1-16,3-1 1 15,10 4-2-15,3 4 1 0,1 8-3 16,-5 3 1-16,0 12-6 16,-4 11 1-16,-4 0-7 15,0 7 0-15,-5 5-4 16,-3 3 1-16</inkml:trace>
  <inkml:trace contextRef="#ctx0" brushRef="#br0" timeOffset="258266.2967">20688 7064 40 0,'0'8'20'0,"13"18"-16"0,-9-22 36 15,5-4-38-15,8-4 0 0,8-4 1 16,5-3 0-16,0-4-4 16,0-8 1-16,-5-7 2 15,1-4 0-15,-1 11-1 16,-3-7 0-16,-10 0-1 15,-7 3 1-15,-5 8-2 16,-5 12 1-16,-7 11-1 0,-10-1 1 16,-3 12-1-16,-5 16 0 0,9 3 0 15,4 0 1-15,12 4-1 16,10 0 1-16,7-4-1 16,10-8 1-16,12-15-3 15,4-7 1-15,9-15-3 31,-4-8 1-31,-5-8-3 0,0-14 1 16,1-1-2-16,3-11 0 16,-4-4 1-16,-3-7 1 15,-10-4 4-15,-4-11 0 16,-4 18 5-16,-8 8 0 16,-5 8 4-16,-8 7 1 15,-5 15 1-15,-3 16 0 0,-1 18-1 16,0 23 0-16,0 15-3 15,-4 15 0-15,4 1-3 16,1 10 1-16,7 1-2 16,5 0 1-16,5-4-2 0,3-8 1 15,9-15-1-15,0-7 0 32,5-16 0-32,-5-11 1 15,4-15 0-15,-4-15 0 0,-4-4-1 16,0-7 1-16,-1-4-1 15,1-1 1-15,0 5-1 16,4 3 0-16,0 8-1 16,0 11 1-16,0 8 0 15,4 7 0-15,-4 5-1 0,0 2 1 16,0 5-1-16,-4 0 0 16,4 3-4-16,0 1 0 15,-4-8-7-15,0-8 1 16,4-3-6-16,-9-20 1 15</inkml:trace>
  <inkml:trace contextRef="#ctx0" brushRef="#br0" timeOffset="258413.4954">21706 6814 40 0,'-9'-19'20'0,"1"-3"-23"16,8 22 34-16,4-8-35 15,0 1 0-15,9-1-13 16,4-3 1-1,13 3 15-15,4-3 1 16</inkml:trace>
  <inkml:trace contextRef="#ctx0" brushRef="#br0" timeOffset="258613.9189">22025 6739 40 0,'17'15'20'0,"-59"-8"-22"0,29 1 38 0,-8 3-31 15,-5 4 0-15,5 12 2 0,8 7 0 16,-4 4-10-16,4-4 1 15,9 4 6-15,8-1 0 16,9-2-2-16,13-5 0 31,29-8-4-31,-8-14 0 16,-9-12-8 0,-12-7 1-16,-5-4-7 15,-17-15 1-15</inkml:trace>
  <inkml:trace contextRef="#ctx0" brushRef="#br0" timeOffset="258767.0925">21506 6379 58 0,'-4'-7'29'0,"84"-5"-39"0,-33 12 54 16,21-7-48-16,52-1 1 15,37 4-21-15,31 4 1 0,-1-3 21 16,-17 18 1-16</inkml:trace>
  <inkml:trace contextRef="#ctx0" brushRef="#br0" timeOffset="259481.9783">20122 7802 46 0,'-13'19'23'0,"-8"45"-24"0,16-45 41 0,1 7-39 16,4 12 0-16,0 0 0 31,0 0 1-31,9-4-3 0,-1 0 1 16,5-4 1-16,4 1 0 15,4-13 0-15,1-6 0 16,-1-8 0-16,0-4 0 16,0-12 0-16,5-10 0 15,4-5 0-15,-5 8 0 16,-3-4-1-16,-1 8 0 16,5 15 0-1,-5 8 0 1,-4 11-1-16,0 0 1 15,0 0-1-15,-4 7 1 0,-1-7 0 32,-3-8 0-32,-1-7 0 0,1-4 1 15,0-11 0-15,3-8 0 16,1-8-1-16,4 5 1 0,0-1-1 16,0 4 1-16,4 4-1 15,5 7 1-15,4 5-1 16,0 6 1-16,-1 9 0 31,1 7 0-31,-4 0-1 0,-5-4 1 16,-8 4-2-16,0 3 0 15,-5-3-5-15,-8-7 1 16,0-9-7-16,-4-6 0 16,-5-1-4-16,-8-23 0 15</inkml:trace>
  <inkml:trace contextRef="#ctx0" brushRef="#br0" timeOffset="259598.0964">20211 7545 27 0,'4'-23'13'0,"111"-4"-41"16,-68 5 19-16</inkml:trace>
  <inkml:trace contextRef="#ctx0" brushRef="#br0" timeOffset="260319.3491">21123 7370 48 0,'-5'23'24'0,"35"76"-24"16,-21-73 48-16,-1 23-48 0,-4-11 1 16,13 45-1-16,0 1 0 15,-4 6 0-15,0-14 0 16,-5-4 0-16,1-4 0 15,-5-7 0 1,-4-9 0-16,-4-14-1 16,-5-15 1-16,1-15 0 15,-1-12 0 1,-12-42 0-16,4 12 0 0,9-19 0 16,8 4 0-16,4 4 0 15,9 7 1-15,8 0-1 16,-4 8 0-16,26 0 0 15,-9 3 0 1,12 1 0-16,-3 3 0 16,-9 0 0-16,-13 12 1 15,-8 0-1-15,-4 3 0 0,-22 23 0 16,-4 4 0-16,-4 15-1 16,-1-4 1-16,5 4-1 15,5 0 1-15,3-7 0 16,9-1 0-16,9-3 0 0,8-8 1 15,8-7 0-15,5-8 1 16,0-8 0-16,4-3 0 16,-4-8-1-16,-1-11 1 15,-3-8-1-15,-1 4 1 16,-3 7-2-16,-1 8 0 16,5 4-1-1,-1 15 1-15,1 15-1 16,-5 12 1-16,0 7-2 15,-4 8 1-15,-4 3 0 16,0-3 1-16,0-1 0 16,-5-3 0-1,-4-4 2 1,-4-11 0 0,0-35 0-16,0-10 1 0,0-9-2 15,5-10 0-15,7-8-1 16,1-8 0-16,4 8-7 15,9 3 0-15,4 5-8 16,-1 3 1-16,1 19-3 16,-4 0 0-1</inkml:trace>
  <inkml:trace contextRef="#ctx0" brushRef="#br0" timeOffset="260946.0074">22123 7972 38 0,'-13'38'19'0,"18"-27"-16"0,-1-7 33 16,0 0-32-16,5-4 1 15,4 0 1 1,4-4 0-16,4-7-9 16,0-8 1-16,5-8 5 15,-1-7 1-15,-3-4-3 16,-1 1 0-16,-8 6-1 16,-5 5 0-16,-8 7-1 15,-8 8 1-15,-1 11-2 16,-8 11 1-16,0 19 0 0,0-3 0 15,0 7-1-15,4 0 1 16,5 0 0-16,3 0 1 16,5-8 0-16,9-7 1 0,4-7 0 15,8-5 0-15,5-3 0 16,3-8 0-16,1-11 0 31,4-4 1-31,-4 0-2 0,-9-11 1 16,1 7-1-16,-5 1 1 15,0 10-1-15,0 5 0 16,0 7 0-16,0 7 0 16,0 8 0-16,-4 4 0 15,4 4 0-15,-5-8 0 0,-3 15 0 16,-1 1 0-16,-3-5 0 16,-1 1 0-16,0-9 0 15,5-2 1-15,-1-5-1 16,1-3 1-16,4-12-1 15,4-11 1-15,4-8 0 16,9-7 0-16,0-8-1 16,4 0 1-16,0-4-1 0,-5 1 1 15,1 7 0 1,0 3 0-16,0 12-1 16,0 12 1-16,-5 7 0 15,1 11 0-15,-5 8-1 0,0 8 1 16,-4-1-2-16,-4 4 1 15,-4 1-5 1,-5 3 0-16,-8 4-8 0,-5-4 0 16,-8-8-4-16,0-15 1 15</inkml:trace>
  <inkml:trace contextRef="#ctx0" brushRef="#br0" timeOffset="261715.7411">16851 13265 52 0,'-4'-11'26'0,"25"41"-17"0,-12-11 27 16,-1 15-35-16,5 8 1 16,0 18-1-1,0 16 1-15,-5 7-3 16,1 0 0-16,-5 1 0 15,0-13 1-15,0-6-5 16,1-8 1-16,-5-16-4 16,0-11 1-16,-5-14-7 15,-3-16 1-15,-9-16-2 0,-4-14 1 16</inkml:trace>
  <inkml:trace contextRef="#ctx0" brushRef="#br0" timeOffset="261951.2172">16740 13084 56 0,'0'-114'28'0,"73"50"-38"16,-52 60 60-16,9 0-50 0,8 0 1 31,1 4 0-31,3 4 1 16,-3 15-3-16,-1 8 1 15,-13 7 0-15,-8 7 1 16,-12 12-1-16,-14 0 0 15,-16 0-2-15,-5 0 1 16,-9-4-3-16,-3-3 1 0,-1-5-7 0,9-3 1 16,13-4-7-16,8-15 0 15</inkml:trace>
  <inkml:trace contextRef="#ctx0" brushRef="#br0" timeOffset="263185.4871">17264 13708 43 0,'-34'0'21'0,"13"-27"-24"0,17 12 34 0,-1-7-30 15,-3 3 1-15,4-12 1 16,4-6 1-16,4 2-4 31,4 1 0-31,9 8 3 0,5 7 0 16,12 8-2-16,4 11 1 15,0 15-1-15,1 4 0 16,-1 11-1-16,-4 12 0 31,-13 37-1-31,-8-11 1 16,-9-7 0-16,-4-8 0 0,-4-16 0 16,-4-10 1-16,-5-12 0 15,0-15 0-15,5-23 0 16,8 1 0-16,8-16 0 15,9-11 0-15,9 7-2 0,4-3 1 16,12-1-4-16,9 1 0 16,0 3-4-16,-4 8 1 15,0 0-2-15,-9 11 1 0,1 5 2 16,-1 6 0-16,-12 5 5 16,-5 10 1-16,-8 5 4 15,-9 11 1-15,-8 4 2 16,-5-5 0-16,-4 9-1 31,5-8 1-31,-5 19-2 16,5 7 1-16,-1-3-2 15,5-4 0-15,4-4-2 16,0-4 1-16,8-11-2 16,9-4 0-1,34-23 0-15,-4-11 0 16,-4-7 0-16,-5-8 0 0,-12 4-1 15,-9-1 1-15,-13 5-2 16,-13-8 0-16,-12 7-2 16,-4 5 1-16,-5 3-1 15,4 4 1-15,5-1-1 16,8 1 1 15,30 0 0-31,9 0 0 16,8 4 2-16,4 7 0 0,1 0 0 15,-1 12 0-15,0 3 1 16,-4 8 0-16,-4 4 0 16,0 3 1-16,-13 8-1 15,-4 8 0-15,-5-1-1 16,1-6 1 0,16 2 0-16,5-10 0 15,-4-12 0-15,-5-7 0 16,0-16 0-16,-8-11 1 15,-5-7-1-15,1-5 0 16,-13-7-1-16,-13 1 1 16,-13-9-2-1,0 8 1-15,0 1-1 16,0 3 0-16,9 3 0 16,4-3 1-16,9-4-1 15,3-3 1-15,18-5 0 16,17-7 1-16,8-3 0 15,9 3 0-15,13-12-1 16,-5 5 1-16,-4 11 0 0,-8 7 0 16,-5 12-1-16,-8 18 0 0,-9 20 0 15,-8 11 0 1,-4 34 0-16,-1 23 0 0,-4 26-1 0,1 7 1 16,-1 16 0-16,9 0 0 31,-1 0 0-31,5-8 1 0,0-18-1 0,0-12 0 15,0-23 0-15,-4-11 0 16,-4-23 1-16,-9-18 1 16,-4-16-1-16,-9-23 1 15,-9-14 0-15,-3-20 0 16,-1-11 1-16,9 8 0 16,9-8-1-1,12 8 0-15,9 3-1 16,12 8 0-16,5 8-5 0,13 7 1 15,16 11-9-15,5-3 1 16,17 11-9-16,0 12 1 16</inkml:trace>
  <inkml:trace contextRef="#ctx0" brushRef="#br0" timeOffset="263401.4649">19602 13171 55 0,'-13'-27'27'0,"22"46"-31"16,-5-4 47-16,0 19-42 31,1 4 0-31,12 7 0 0,-4 12 1 16,-1 0-3-16,1 7 0 16,4-3-1-16,-4-8 1 15,0 0-5-15,-1-12 1 0,-3-14-6 16,-5-12 1-16,-4-15-5 15,-4-19 0-15</inkml:trace>
  <inkml:trace contextRef="#ctx0" brushRef="#br0" timeOffset="264024.6493">19445 13216 22 0,'-81'-114'11'0,"17"16"5"16,55 75 12-16,1 5-22 16,-1 2 1-16,9-3 2 15,9 8 1-15,16-4-13 16,22 4 1-16,9-8 8 0,24 0 0 15,10-4-4-15,4 4 1 0,4 4-2 16,-13 7 0-16,-13 5-1 31,-12 6 0-31,-13 9 0 16,-13 7 0-16,-17 7-1 0,-13 16 1 16,-13 3 0-1,-8 16 0-15,0 14-1 0,0-3 1 16,5 0 0-16,3-7 0 15,5-9 1-15,8-14 0 16,9-8 0-16,4-4 0 16,8-11 1-16,1-8 0 15,-1-14 0-15,-3-9 0 16,-1-10-1-16,0 3 1 0,-4 0-1 16,0 4 1-16,0 7-1 15,0 8 0-15,1 8 0 16,7 7 0-16,-4 11 0 15,5 1 0-15,8-1-1 0,0-7 1 16,-8-4-1-16,3-7 0 31,1-1 0-31,4-7 1 16,0-11-1-16,0-12 1 0,-8-7-1 16,-9 0 1-16,-4-4-1 15,-9 0 0-15,-12 4-1 16,-5 7 1-16,-4 11-2 15,-5 16 0-15,10 8 0 16,-1 7 1-16,4 3-1 0,-3 12 1 16,7 0 0-16,14-11 1 15,12-4-2-15,13-4 1 16,13 0-2-16,4-11 0 16,0-8-4-16,5-7 0 15,-5-8-5-15,0 0 1 16,-4 4-5-1,-5-8 0-15</inkml:trace>
  <inkml:trace contextRef="#ctx0" brushRef="#br0" timeOffset="264618.0381">21148 13224 47 0,'-30'-8'23'0,"-34"23"-20"0,43-7 43 16,0 7-43-16,-5 8 0 16,1 3 1-16,8 4 0 15,4 4-6-15,9 4 1 16,8-4 3-16,4-4 1 0,14-3-2 15,7-4 1-15,10-12-1 16,-9-7 1-16,-1-4-1 16,1-15 1-16,-4-8-2 15,-13-4 0-15,-9-7-2 16,-4-3 1-16,-13-1-3 0,-12 0 1 16,-5 8-5-16,0-1 1 15,9 12-4-15,4 4 1 16,4 12-1-16,13 10 0 15,13 4 2-15,-5-3 0 16,22 11 4-16,0-4 1 16,-9-4 7-1,0 1 0-15,-4-12 3 16,-4 4 0-16,0-12 1 16,0-3 0-16,-1-4 0 15,-3-8 0-15,4-4-2 16,-1-3 1-16,6-4-2 15,3 4 1-15,9 3-2 16,-1 8 1-16,6 12-2 0,-1 11 1 16,0 18-2-16,-5 12 1 0,1 12-2 15,-8 14 1-15,-5 1-1 16,-5-4 0-16,-3-1-1 16,-5-3 0-16,-4-4 1 15,0-7 0-15,-4-12 0 16,4-18 0-16,0-12 1 0,0-15 1 15,4-4 1-15,5-19 0 32,8-11-1-32,4-16 1 15,9-3-2-15,0 4 0 0,-1 3-7 16,-3 1 0-16,0 11-9 16,-5 18 1-1,-8 9-5-15,-9 7 1 0</inkml:trace>
  <inkml:trace contextRef="#ctx0" brushRef="#br0" timeOffset="265253.8913">21791 13568 53 0,'13'7'26'0,"12"-33"-37"0,-20 15 50 16,7-12-39-16,1-4 1 0,4-10 0 15,9-13 0-15,-1-10-1 16,1 11 1-16,-1-1 1 15,-3 1 0-15,-9 11-1 16,-9 12 1-16,-13 11-1 31,-8 15 1-31,-8 7-1 0,-1 16 1 16,5 11-1-16,8 12 1 16,0-5-1-16,1 5 0 15,3-1 0-15,9-7 0 31,38-19-5-31,13-15 1 16,1-16-3-16,3-11 0 0,0-18-2 16,-4-16 0-16,-4-11-2 15,-4-4 0-15,-5-11 5 16,-8 3 0-16,-13 1 4 16,-4 11 1-16,-9 15 5 0,0 15 0 15,-4 15 4-15,-4 20 0 16,-5 21 0-16,-3 9 0 15,-1 22-3-15,4 15 0 0,5 12-3 16,0 4 1-16,4-1-3 31,0-7 1-31,4-4-2 16,0-11 1-16,5-8-1 0,-1-15 1 16,5-19-2-1,4-7 1-15,5-16 0 0,-1-7 0 16,-4-4 0-16,0-4 0 15,0 5 0-15,0 2 0 16,0 9 1-16,-4 7 1 16,0 11-1-16,-1 4 0 15,1 0 1-15,-4 1 0 16,12-1-11 0,4-4 1-16,5-7-10 15,0 0 0-15</inkml:trace>
  <inkml:trace contextRef="#ctx0" brushRef="#br0" timeOffset="265349.8084">22839 13121 30 0,'34'-26'15'15</inkml:trace>
  <inkml:trace contextRef="#ctx0" brushRef="#br0" timeOffset="265574.4481">22954 13235 43 0,'-26'23'21'0,"-8"26"-5"0,21-30 21 16,1 3-34-16,-1 12 1 16,8 1-1-16,10-9 1 15,8-3-6-15,8-4 0 16,17-4 2-1,9-8 0-15,0-3-6 16,4-11 0-16,-4-12-10 16,-5-8 0-16,-8-22 0 15,-12-12 0-15</inkml:trace>
  <inkml:trace contextRef="#ctx0" brushRef="#br0" timeOffset="265687.5515">22719 12857 62 0,'-29'-31'31'0,"131"9"-46"16,-64 18 67-16,39-11-54 15,21 0 0-15,34 7-12 16,34 4 0-16,21 16 6 16,-33-5 0-16</inkml:trace>
  <inkml:trace contextRef="#ctx0" brushRef="#br0" timeOffset="266343.191">18521 14741 58 0,'-13'-12'29'0,"-17"35"-34"0,13-12 49 0,0 12-43 16,0 0 0-16,-4 11 0 16,4 11 0-16,8 1-2 15,5-1 1-15,12 1 1 31,9-5 0-31,9-3-1 0,-1-15 0 16,14-16 0-16,-1-7 1 16,0-11 0-16,1-12 0 15,-5-11 0-15,0-4 0 16,0 8-1-16,-4 7 0 16,-5 8 0-16,1 0 0 15,-5 11 0-15,0 12 0 0,1 15-1 16,-5 11 1-1,-5-8-1-15,1 12 1 16,0 0 0-16,-4-4 0 0,-1-8 2 0,1-14 0 16,-1-9-1-16,-4-14 1 0,5-4 0 31,-1-15 0-31,9-16-1 0,13 1 1 0,0-1-3 16,4 5 1-16,0 3 0 15,5 12 0-15,7 7 0 16,5 15 0-16,1 4-1 15,-6 7 1-15,-7 1-3 16,-14 7 1 15,-33 0-11-31,-9-3 1 16,-13-9-7 0,-13-6 1-16</inkml:trace>
  <inkml:trace contextRef="#ctx0" brushRef="#br0" timeOffset="266451.2453">18712 14438 35 0,'17'-23'17'0,"94"-14"-28"16,-73 25 22-16,22-7-24 15,12-3 1-15</inkml:trace>
  <inkml:trace contextRef="#ctx0" brushRef="#br0" timeOffset="268090.3699">19611 14162 35 0,'47'-23'17'0,"16"-7"-17"16,-50 19 35-1,0 7-31-15,0 4 0 0,0 4 3 16,-5 18 1-16,1 5-9 16,3 18 1-16,1 19 5 15,0 27 1-15,4 4-3 16,0 3 1-16,4 16-2 16,1-8 0-16,-1-4-2 15,-4-11 0-15,-4-12-1 0,-5-18 0 16,-8-16 0-16,-8-18 1 15,-9-20-1-15,-5-18 0 16,-7-16 0 0,-1-18 1-16,4 3 0 15,9-18 1-15,13-1-1 16,12 1 1-16,5-1-1 0,17-3 1 0,17 3-1 16,17 1 0-16,4 7 0 15,13 4 0-15,-5 3 0 16,-12 8 0-16,-4 4 0 15,-22 8 1-15,-21 7-1 16,-21 11 1-16,-13 12-1 16,-13 11 0-1,-17 4 0-15,5 15 0 16,-1 12-1-16,9-1 1 16,13 0-1-16,12 1 1 0,14-1-1 15,12-11 1 1,8-7 1-16,5-5 0 0,8-10 0 15,5-5 0 1,8-37 1-16,-17 0 1 16,-4-4-2-16,0-8 1 15,-5 8-1-15,1 8 0 16,4 7-1-16,4 15 0 16,0 15-1-16,4 12 0 15,-4 7 0-15,0 12 0 16,0 11 1-1,-4-12 0-15,0 1 0 16,-5-4 0-16,-3-8 1 16,-5-3 0-1,-9-27 1 1,1-19 1-16,-1-15 0 16,5-16 0-16,4-14-1 15,-4-8 1-15,4 4-5 0,4 4 1 16,0 11-8-16,-8 7 1 15,0 12-7-15,-4 15 1 0,-9 19-5 16,4 8 0-16,0 11 3 16,0 7 0-16,5 12 11 31,4 4 5-15,-5-23 6-16,13 34 0 15,5-8 7-15,-9-15 1 16,0 1 1-16,-4-16 1 0,0-15-10 15,-1-15 1-15,5-16-3 16,0-3 0-16,0-3-3 16,-4-5 1-16,0 4-2 15,-4 8 1-15,-9 11-2 16,-9 15 0-16,-4 8 0 16,0 15 0-16,1 15 0 15,-1 8 0-15,4 7 0 16,1 0 0-16,4 4 1 15,4-8 0-15,4-7 1 16,0-11 0-16,9-16 1 0,4-3 0 0,8-8 0 16,10-16 1-1,20-33-2 1,-4 0 1-16,-4 4-1 16,-5 14 0-16,-3 12-1 15,-5 12 0-15,-4 14-1 31,-5 5 1-31,-4 7-1 0,1 7 1 16,-5 1-1-16,-4 3 0 16,4-4 1-16,0-7 0 15,-5 0 0-15,5-7 1 16,1-9 0-16,3-6 0 0,-4-9 0 16,-4-10 0-16,-1-9 1 15,1-10 1-15,4-9 0 16,0 16 1-16,0 8-1 15,-4 7 1 1,13 15-1 0,-5 16 0-16,-4 3-1 15,0 0 0-15,4 0-6 16,1 0 1-16,3-11-5 16,5 0 1-16,8-8-4 15,-4-4 1-15,9-3-3 16,-1-12 0-16,5-3 3 15,-4-8 0-15,-1-8 5 16,-7 1 0-16,-6-1 6 16,-12 8 1-16,-8 11 5 15,-13 0 0-15,-9 12 2 0,-17 11 0 16,0 19 2-16,-8 11 0 16,-5 12-3-16,5 7 1 15,8 8-2-15,9 0 1 16,12 3-3-16,9 4 1 15,9-22-4-15,8-8 1 16,13-4-2-16,12-7 1 0,5-12-2 16,-8-14 1-16,-5-12-2 15,-9-8 0-15,-8-7-2 16,-8-5 1-16,-5 9-1 16,-13 11 0-16,-8 19 0 15,-12 11 0-15,-1 19 2 16,4 4 1-1,9 11 0-15,9 11 0 0,20-3 1 16,27 4 0-16,3 3-4 16,39-15 0-16,30-11-12 15,38-8 1 1</inkml:trace>
  <inkml:trace contextRef="#ctx0" brushRef="#br0" timeOffset="268246.2558">21553 15883 103 0,'144'-26'51'0,"482"-20"-106"0,-319 5 89 16,191-23-67-16,81-27 0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0-28T22:53:40.095"/>
    </inkml:context>
    <inkml:brush xml:id="br0">
      <inkml:brushProperty name="width" value="0.05292" units="cm"/>
      <inkml:brushProperty name="height" value="0.05292" units="cm"/>
    </inkml:brush>
    <inkml:context xml:id="ctx1">
      <inkml:inkSource xml:id="inkSrc27">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16-10-28T22:56:03.592"/>
    </inkml:context>
  </inkml:definitions>
  <inkml:trace contextRef="#ctx0" brushRef="#br0">16689 7545 28 0,'0'0'14'0,"103"-16"-13"0,-74 16 15 16,10-3-13-16,12 3 1 31,25-4-1-31,-7 8 0 16,3 26-5-1,-17 4 1-15,-12 4 4 16,-9 11 0-16,-17 8-2 16,-13-1 0-16,-8 9 1 0,-9 7 1 31,-34 30-1-31,9 0 0 16,0 0 0-16,-1-11 0 15,5 0 1-15,5 0 1 16,3-8-1-16,9 0 0 15,4 0-1 1,9-3 0-16,4-1 1 16,17-3 0-16,9-4-3 15,12-12 1-15,4-7-1 16,5-7 1-16,13-5 0 16,8-11 0-16,-4-3-2 15,-4-4 1-15,-5-12 1 0,-8 0 0 16,8-7 0-16,-8-4 0 0,-9-4 0 15,-8 4 0-15,-9 0-1 16,-12-7 1-16,-9 7-1 16,-13-4 1-16,0 4-1 15,-4 4 0-15,-4 7 0 16,-5 8 0-16,-3 4 0 16,-1 3 0-1,4 8 0-15,5 8 1 16,0 7 0-16,8 8 0 15,9 15 0-15,8 7 1 16,9 4-1-16,8 1 1 16,5 18 0-16,3 8 0 15,14 3 0-15,4 12 1 16,0-15-1-16,-5 7 0 0,1 4 0 16,-1-4 0-16,5 1-1 15,-8-1 1-15,-5-19-1 16,-9-7 0-16,-8 0 0 15,-13 0 1-15,-12-19-1 0,-9-1 0 16,-4-2-1-16,-18-13 1 16,-20 1 0-16,-5-15 0 0,-17-8-1 15,-13-4 1-15,0-4-1 16,-8-7 1-16,-8 0-1 16,-10-4 1-16,5 4-3 15,9-4 1-15,12 4-6 16,13-3 1-16,13-5-10 31,21 4 0-31,9-11-3 0,8-19 0 16</inkml:trace>
  <inkml:trace contextRef="#ctx0" brushRef="#br0" timeOffset="45896.7244">15586 10549 37 0,'-21'-42'18'0,"-9"-3"-24"0,22 33 19 0,-5 1-12 16,0-4 1-16,-4-4-1 15,-4 0 1-15,-9-4-3 16,0-3 0-16,-4-5 1 16,0 13 1-16,-8-9-1 15,-5-3 1-15,-4 0 0 16,-9-1 1-16,0 1 0 15,-8 0 0-15,-8 3 0 0,-5 5 0 16,-13 10-1-16,-4-3 1 16,-4 4-2-16,-13-1 1 0,-9 9-1 15,-16-5 0-15,-9 4 0 16,-13 0 1-16,-8 4-1 16,-18-3 0-16,-3 6 0 31,3-3 1-31,-12 0 0 15,4 4 0-15,9 4-1 16,-13 3 1-16,8 0 0 0,5 5 0 16,3 3-1-16,10-1 1 15,12 1-1-15,4 4 0 16,9-4 1-16,22 4 0 16,7 7-1-16,18 0 1 0,13 4-1 15,8 0 1-15,13 4-1 16,17 4 1-16,12-1-1 15,14 5 0-15,12-1 0 16,13 1 0-16,8 3 0 16,14 8 0-16,8-12 0 0,4 0 1 31,8 1 0-31,18 3 0 16,4 0 0-16,4-3 0 0,9 3 0 15,8 0 0-15,0-4 0 16,9-7 0-16,8 0-1 15,9-4 1-15,3 0-1 16,6-7 0-16,3-5 0 16,9 1 0-16,13 0 0 15,-4-8 1-15,3 0-1 16,10-4 0-16,3-3 0 16,9 3 1-16,9-7-1 0,12-4 0 15,107-8 0 1,-26 5 0-16,-29-9 0 15,-9 1 0-15,-9-4-1 16,-12-4 1-16,-17-8 0 16,4-7 1-16,-18 0-3 15,-3-4 1-15,-17-3 2 16,-1-5 0 0,-8 1-1-16,-21 3 0 15,-5 5 0-15,-3-5 1 16,-22-3 1-16,-13 3 0 15,-17 0-2-15,-17-3 1 16,-13-4-1-16,-12-12 1 0,-13 8-1 16,-18 4 1-16,-20-4-1 15,-13-4 1-15,-22 8-1 16,-21-4 1-16,-21-4-1 16,-26 1 1-16,-13 6-1 15,-16 13 0-15,-30 6-1 16,-22 9 1-16,-8 14-1 0,-9 16 0 15,-17 14-4-15,-4 12 1 16,0 19-8-16,17 12 1 16,0 29-4-16,17-3 1 15</inkml:trace>
  <inkml:trace contextRef="#ctx0" brushRef="#br0" timeOffset="46419.0623">11732 11453 46 0,'-17'-19'23'0,"17"45"-34"0,5-22 45 0,3 4-34 16,5 7 0-16,-5 4-1 15,5 11 1-15,4 16 0 16,0 22 1-16,5 22 0 16,-5 20 1-16,0 30 0 15,0 38 0-15,-5 15 2 16,1 26 0-16,0 12 0 16,-5 4 0-16,10-1-1 0,-6-10 1 15,1-16-2-15,0-23 1 16,4-3-2-16,-4-35 1 0,-1-11-3 15,-3-33 0-15,-1-20-4 16,-8-23 1-16,-8-18-4 16,-5-23 1-16,-8-15-6 15,-5-8 0-15,-3-11-2 16,-27-8 1-16</inkml:trace>
  <inkml:trace contextRef="#ctx0" brushRef="#br0" timeOffset="46766.1564">11068 14472 29 0,'-72'-4'14'0,"29"12"-10"0,39-1 25 16,4 12-25-16,8 4 0 15,14 4 3-15,12 7 1 16,17 7-9-16,13 12 1 16,106 30 7-1,-12-11 0-15,-1-7-3 0,1-12 1 16,-5-16-2-16,-8-6 1 15,-13-16-2-15,-4-19 1 16,-5-22-1-16,-12-12 0 16,-9-19 0-16,-8-4 0 0,-9-18-1 15,-9 0 1-15,-7-5-1 16,-10 5 0-16,-12 11-1 16,-13 3 1-16,-4 9-2 15,-9 7 1-15,-8 7-2 16,-9 15 0-16,-8 8-4 31,-9 19 1-31,-8 8-8 0,-17 7 0 16,-5 12-5-16,-8 7 0 15</inkml:trace>
  <inkml:trace contextRef="#ctx0" brushRef="#br0" timeOffset="57274.3626">17648 14037 64 0</inkml:trace>
  <inkml:trace contextRef="#ctx0" brushRef="#br0" timeOffset="59168.0881">14245 13174 37 0,'4'-22'18'0,"0"-1"-14"0,-4 23 37 16,0-8-36-16,0 8 0 15,-4-7 2-15,-4-1 0 16,-9-3-10-16,0 3 1 0,-9 5 5 15,-8 3 1 1,-17 15-3 0,0 7 0-16,8 9-1 15,5 3 0-15,4 4 0 16,17-8 0-16,4 0-1 16,13 0 1-16,4-3 0 15,13-1 1-15,13 1-1 0,13-1 1 0,8-3 0 16,0 0 1-1,4-1 0 1,-8 1 0-16,-4 0-1 16,-22 0 1-16,-8-1-1 15,-1-3 1-15,-12 0-1 32,-8 0 0-32,-13-4-1 0,-18 0 0 15,1 0 0-15,-5-3 1 16,5-1-2-16,4-3 1 31,9-5-6-31,7-3 0 0,18 0-6 16,13-7 1-16,13-1-7 15,4 5 0 1</inkml:trace>
  <inkml:trace contextRef="#ctx0" brushRef="#br0" timeOffset="59375.4485">14611 13530 58 0,'13'-4'29'0,"-34"27"-25"0,16-8 55 0,1 8-59 15,-4 7 0-15,3 0 1 16,1 4 1-16,4 0-3 31,0 0 0-31,4 1-2 16,5-5 1-16,-1-8-6 15,5-10 1-15,0-8-7 0,4-4 0 16,0-4-5-16,4-15 0 16</inkml:trace>
  <inkml:trace contextRef="#ctx0" brushRef="#br0" timeOffset="59844.9845">15054 13439 46 0,'-17'8'23'0,"13"-12"-21"0,4 4 41 15,0 0-40-15,13 0 1 16,4 0 0-1,8 0 0-15,1 0-5 16,-1 0 0-16,9-4 4 0,9 4 0 0,4 0-2 31,0-4 1-31,-1 4-2 0,-7 0 0 0,-5 0-3 16,-9 0 0-16,-8 0-5 16,-8 4 0-16,-9 0-6 15,-9 11 1-15,-8-4-4 31,-4-3 1-31</inkml:trace>
  <inkml:trace contextRef="#ctx0" brushRef="#br0" timeOffset="60091.9012">14986 13689 43 0,'0'15'21'0,"8"-7"-20"15,5-8 41-15,8 0-40 0,14-4 0 16,-1-4 2-16,-5 1 1 15,10-1-6-15,12-3 0 16,8 3 4-16,5 1 0 16,-4-1-3-16,-5 4 1 15,-8 1-4-15,-4-5 0 16,-5 0-5 0,-12-3 0-16,-5 0-5 15,-8 3 0-15,-5-11-2 16,-8-7 0-1</inkml:trace>
  <inkml:trace contextRef="#ctx0" brushRef="#br0" timeOffset="60429.578">15284 13167 42 0,'-26'0'21'16,"5"23"-21"-16,17-20 43 0,4 1-41 15,0 7 1-15,0-7 2 16,8 4 0-16,5 3-6 15,8 0 0-15,14 1 4 16,3 3 0 0,9 0-1-16,8 4 1 15,5 4-2-15,4-1 1 0,-9 1-1 0,-8 7 1 16,-5 1 0-16,-8-5 0 16,-8 8-1-16,-9 4 1 15,-4 7-1-15,-5-3 0 31,-8 7 0-31,-4 0 0 0,-4-7-2 16,-1 0 1-16,-4-5-2 16,5-6 1-16,-1-9-4 15,5-10 0-15,4-8-8 16,0-4 1-16,8-8-6 16,10-15 0-16</inkml:trace>
  <inkml:trace contextRef="#ctx0" brushRef="#br0" timeOffset="61230.0336">16545 13167 48 0,'0'-49'24'0,"-9"37"-21"0,9 5 41 15,-4 3-43-15,-9 0 0 0,-8 4 0 16,-9 4 1-16,-4 3-3 15,4 5 1-15,-4 11 0 16,-4 3 1-16,-1 8-2 16,9 0 1-16,5-7 0 15,8 3 1-15,13-4-1 16,8 1 1 0,9-4 0-16,4 3 0 0,13 1 0 15,8-5 0-15,0 1-1 16,0-8 1-16,-8 0-1 15,-8 0 1-15,-1 0-1 16,-8 1 0-16,-1-1 0 16,-3 7 1-16,-13-6 0 15,-9-1 0-15,-13 0-1 0,1-4 1 16,-5-3-1-16,0-4 1 16,0-1-3-16,9-3 1 15,4-7-5-15,9-1 1 16,8-3-5-16,4-1 0 15,13 5-7-15,8-1 0 16</inkml:trace>
  <inkml:trace contextRef="#ctx0" brushRef="#br0" timeOffset="61586.6948">16736 13504 53 0,'30'-4'26'0,"13"-8"-27"15,-31 12 47-15,10 8-44 16,-1 3 1-16,-4-3 0 16,-4 3 0-16,-9 8-5 15,-4 11 1-15,-4 4 2 16,-5 4 1-16,-4-7-2 16,1-1 0-16,3 0 0 15,1 0 0-15,8-3 0 0,4-1 1 16,9-7 0-16,8-4 1 15,0-3 0-15,9-5 1 16,8 1 0-16,9-4 0 16,-13-4-1-16,0-4 1 15,-4 0-3-15,-4-3 0 16,-1-1-4 0,-8 0 0-16,-4 5-6 15,-4-9 0-15,-1 8-7 0,5 8 1 0,0-8-3 16,8 1 1-16</inkml:trace>
  <inkml:trace contextRef="#ctx0" brushRef="#br0" timeOffset="62493.7569">17877 13114 29 0,'-25'-4'14'0,"12"-4"-5"0,5 5 23 0,-5-1-29 16,-4 4 1-16,8 0 3 16,1 0 0-16,4 4-8 15,-1-4 0-15,10 0 6 16,12 0 0-1,21 0-1-15,17 0 0 16,1-4-2 0,-1 4 1-16,0 0-1 15,-8 0 0-15,-8 0-1 0,-5 4 0 16,-9-1-3-16,-4 1 1 31,-12 0-9-31,-5 0 1 0,-8 3-7 16,-9 16 0-16,-12 0 0 15,-5 7 0-15</inkml:trace>
  <inkml:trace contextRef="#ctx0" brushRef="#br0" timeOffset="62715.2888">17843 13575 47 0,'9'8'23'0,"4"-16"-27"0,-9 5 52 16,9-1-46-16,4-7 1 15,4 11 0-15,5-4 1 16,8 0-6-16,4 0 1 16,5 0 3-16,-1 1 0 15,-3-1-2-15,-5 0 1 0,-9 0-2 0,-4 0 1 16,-4 1-3-16,-4 3 1 16,0-4-5-16,-4 4 0 15,-5 4-4-15,-4 3 0 16,-9-3-4-16,-16 7 0 15</inkml:trace>
  <inkml:trace contextRef="#ctx0" brushRef="#br0" timeOffset="62977.7318">17797 13814 35 0,'-26'26'17'0,"17"12"-16"15,14-30 29-15,-1-5-26 16,5 1 0-16,8-4 3 15,-5 0 1-15,10-4-9 0,3 4 0 16,18-3 6-16,-1-5 1 16,31 4-3 15,-9 1 1-31,-13 3-2 0,-4-4 0 16,-9 4-3-16,-8-4 1 0,-9 4-4 15,-4 0 0-15,-4 0-8 0,-5 8 1 31</inkml:trace>
  <inkml:trace contextRef="#ctx0" brushRef="#br0" timeOffset="64295.9499">17162 15414 41 0,'-30'-11'20'0,"13"0"0"0,17 3 20 16,0 0-37-16,0 5 0 15,0 3 0 1,0 0 1-16,9 3-5 15,3 1 0-15,1-4 4 0,4 0 0 0,9 4-2 16,8-8 1-16,17 0 0 16,0 4 0-16,4-7 0 15,1 3 0 17,20-11-1-32,-7 7 1 15,-10 1 0 1,-12-1 0-16,-13 1 0 15,-8 3 0-15,-5 11 0 16,0 9 0-16,-8-1-1 16,-4 11 0-16,-9 1 0 15,4 7 0-15,0-4-1 0,0 4 1 16,1 4-1-16,-1 0 1 16,-4-4-1-16,4 0 0 15,-4-4 0-15,4-7 1 16,-4-8-2-16,0 4 1 15,5-8-3-15,-1-3 1 0,0-4-4 32,-4-4 1-32,0 0-3 15,0-12 0-15,9-3-7 16,-5-4 1-16,9 4-5 16,4 4 1-16</inkml:trace>
  <inkml:trace contextRef="#ctx0" brushRef="#br0" timeOffset="64845.8104">18576 14907 44 0,'4'8'22'0,"-8"-16"-19"0,4 1 36 16,-4 7-36-16,-5 0 0 16,5 0 2-16,-9 0 0 15,-4 0-7-15,-9 3 1 0,-8 5 3 16,0 3 1 0,-4 23-2-1,8-3 1-15,5-1-1 16,8-4 0-16,8 5 0 15,5-5 0-15,4 4 1 0,0 1 0 16,8-5-1-16,9 4 1 31,26-3 0-31,-13-4 0 16,0-8 0-16,4 7 1 0,-5-3-2 16,1 4 1-16,-8 7-1 15,-1-7 0-15,-4 7-1 16,-4 1 1-16,-9-12-1 15,-4-1 0-15,-4 1 0 32,-5 0 1-32,-4 0-1 0,-4 0 1 15,5 0-1-15,-5-4 0 32,-22-3-1-17,9-5 0-15,-4-3-3 0,17-4 0 0,9 0-3 16,4-4 1 15,16-3-11-31,14 7 0 0,4-12-1 16</inkml:trace>
  <inkml:trace contextRef="#ctx0" brushRef="#br0" timeOffset="65133.1736">19027 15130 66 0,'0'0'33'0,"-38"87"-25"15,38-56 33-15,8-1-39 16,5 15 0-16,-8 5 1 16,7-16 0-16,-3 11-4 0,-1-7 0 15,1 0 2-15,16-8 1 31,-8 0-5-31,5-11 0 16,-10-7-5-16,1-5 0 0,-8-7-7 16,7 0 1-1</inkml:trace>
  <inkml:trace contextRef="#ctx0" brushRef="#br0" timeOffset="65733.626">19824 15339 74 0,'0'0'37'0,"17"75"-37"15,-9-56 38-15,9 4-38 16,0 3 0-16,0 5 0 16,5-1 1-16,-1 0-1 15,4-3 0 1,9-12 1-16,-4-23 1 0,0 1 0 15,-4-1 0-15,-5-37 0 16,5 3 1-16,-5-19-1 16,4-3 1-16,-3-8-2 15,-1 0 1-15,0 4-2 0,-8 4 1 16,8 7-1-16,-12 23 1 16,-1-11-1-16,-8 7 0 15,0 11-3-15,0 20 1 31,0 7-8-31,0 0 0 16,13 4-6 0,-4 15 0-16,-1 26-5 15</inkml:trace>
  <inkml:trace contextRef="#ctx0" brushRef="#br0" timeOffset="66249.287">21229 14820 54 0,'0'0'27'0,"-21"-41"-22"0,16 25 27 16,1 24-32-16,-4-23 1 31,-18 26 0-31,-4 20 0 16,0 3-1-16,9 0 1 0,13 3 1 15,-1 1 0 1,22-4 1-16,8 4 1 15,-4-8-1-15,-4 4 1 0,4 12-1 16,4-4 1-16,1 7-1 16,-1-19 0-16,0 8-1 15,-8-19 0-15,0 11-1 0,-13-4 1 16,0 9-2-16,-9-13 1 16,1 1-1-16,-5-8 0 0,-4 4-2 15,-21-11 0-15,-5-5-3 31,13 1 0-31,0 0-6 0,13-12 1 0,0-11-6 32,22 12 0-32,-10-12-2 15,35-11 1-15</inkml:trace>
  <inkml:trace contextRef="#ctx0" brushRef="#br0" timeOffset="66649.9795">21702 14832 47 0,'0'0'23'0,"8"11"-14"16,-16-7 24-16,20-8-31 16,-16 15 1 15,13 16 5-31,-9 7 1 15,4 7-11-15,-4 12 1 0,-9 0 4 16,1 8 1 0,-13 22-1-1,4-15 0-15,4-11-3 16,4-4 1-16,9-15 2 16,9 0 0-16,4-8 2 15,8-7 0-15,13-8 0 0,4-8 1 31,60-7-1-15,-8-3 0-16,-14 3-6 16,-8-19 1-16,-21 22-7 0,-8-6 1 0,-14 3-7 15,-16-12 0-15,-9 20-7 16,-22-8 1-16,-16 11-2 16</inkml:trace>
  <inkml:trace contextRef="#ctx0" brushRef="#br0" timeOffset="67350.212">19696 15051 29 0,'-4'-4'14'0,"16"-7"-3"0,-16 7 15 0,4 4-22 15,-4 0 0-15,0-4 5 16,-1 4 0-16,1 0-9 16,4 0 0-1,0 0 8-15,0 0 0 16,9 0-1-16,3 4 0 0,5 4-2 16,0 3 0-1,5 0-2-15,-1 4 1 0,-4 16-3 0,-8-1 1 16,3 8-1-16,1 7 0 15,4 1 0-15,0-5 0 32,5 1-1-32,-1-4 1 0,0-8-1 15,-4 0 0-15,0-7 0 16,0-4 1-16,-4-8-3 16,-5 1 1-16,1-9-4 15,-5-3 1-15,1-7-6 16,-5 7 0-16,4-8-7 15,-4 8 1 1</inkml:trace>
  <inkml:trace contextRef="#ctx0" brushRef="#br0" timeOffset="119022.5781">12201 16288 38 0,'-13'-4'19'0,"0"-3"-12"16,13 7 19-16,0 0-21 16,0 0 0-16,0-4 3 15,0 4 1-15,9-7-11 16,-1-1 1-16,5 0 7 0,0 1 0 16,0 7-2-16,4 0 1 0,0 0-1 15,0 0 0-15,4-4-1 16,5 0 0-16,3 4-1 31,5 4 1-31,5-4-2 16,-14 4 0-16,1-8-1 15,-1 4 1-15,9-4 0 16,1 0 0-16,3 4-1 0,0 0 1 16,5 4-1-16,-1 0 1 15,1 4 0-15,-5-1 0 16,-4 1-1-16,-8-1 0 15,12 8 0-15,-4 1 1 16,0-1-1-16,-8-4 0 0,12 4 0 16,-12 0 0-16,4 0 0 15,-5 1 1-15,-4-1-1 16,-8 0 1 15,0 15-1-31,0-7 0 0,-5 0 0 16,5-1 0-1,-9-3 0-15,1 4 0 0,-1 0 0 16,-4-1 0-16,0-3 0 16,0 4 1-16,-9-4-1 15,5 0 1-15,-9 0-1 16,-4-4 1-16,0 0-1 16,0 0 1-16,-4-4-1 15,0 5 0-15,-1-5 0 0,5 0 0 16,-4 4 0-16,0-3 0 15,-5-1 0-15,1 0 0 16,-1-3 0-16,-4 3 1 16,-4 1-1-16,-4-9 0 15,0 1 0-15,-1 0 1 16,1 0 0 0,0 0 0-16,-5-4 0 15,0 3 0-15,1-3 1 16,-1 0 0-16,5 0 0 31,4-3 0-31,4 6-1 16,-4-3 1-16,4 4-1 0,0-4 1 15,0 0-2-15,1 4 0 0,3-4 0 16,5-4 1-16,0 0-1 16,4 4 0-16,4 0-1 15,4 0 1-15,5 0-3 16,0-7 1-16,4 7-5 15,4-8 1-15,0 1-7 16,5-1 0-16,-9 8-6 0,-5 0 0 16,1-7-2-16,-4 7 0 15</inkml:trace>
  <inkml:trace contextRef="#ctx0" brushRef="#br0" timeOffset="119760.3417">11051 16129 48 0,'0'-19'24'0,"-13"12"-23"0,13 7 45 16,-4-4-44-16,-5-4 1 15,1 5 0-15,-1-1 1 16,-20 8-5 0,3 3 1-16,0 5 3 15,1 7 0-15,8-1-2 16,4 1 1-16,5 4-1 15,8 4 0-15,8-1 0 16,9 4 0-16,0 1-1 0,0-1 1 16,13-4 1-16,4-3 1 0,4 4-1 15,1-5 0-15,-5 5 0 16,-9-8 0-16,-3 7-1 31,-5-3 1-31,0 7-1 0,-4 0 1 0,-5 1-2 31,5-5 1-31,-17 1 0 0,-13-1 0 16,-1 1 0 0,-7-5 0-16,-1 1-1 0,-3 0 1 0,7-1-1 15,1-3 1-15,0-4-1 16,-1 1 0-16,1-9-2 16,4-3 1-1,4 3-4-15,5-3 1 0,4-8-5 16,4 4 0-16,4-15-6 15,9 4 1-15,8-4-3 16,13 3 0-16,-9 1 0 16,5-12 1-16</inkml:trace>
  <inkml:trace contextRef="#ctx0" brushRef="#br0" timeOffset="120022.9633">11460 16515 52 0,'8'-19'26'0,"5"23"-28"0,-13 0 56 16,-4 15-47 0,4 3 1-16,0 5 1 15,4 3 0-15,5 8-12 0,3 7 0 16,5 1 8-16,0-12 1 16,5 8-5-16,-1-5 1 15,-8 1-3-15,4-8 1 16,-9-3-3-16,1-4 0 15,-1-8-5-15,-3-11 1 16,-5-4-7-16,0-12 0 0,4 5-4 16,4-8 0-16,1-23 0 15,8-4 0-15</inkml:trace>
  <inkml:trace contextRef="#ctx0" brushRef="#br0" timeOffset="120792.229">13972 16137 36 0,'13'-19'18'0,"-4"4"-15"15,-9 15 35-15,0-8-32 16,0 1 0 0,-9-8 8-1,1 3 0-15,-5 1-17 0,0 3 1 16,0 1 10-16,1 11 1 0,-10-1-4 16,5-3 1-16,-17 8-5 15,-4-1 1 1,-9 20-1-16,9-1 0 31,8-3-1-31,9 0 1 0,3-8-1 0,10 4 1 16,4 0-1-16,4 3 1 15,4 1-1-15,9 0 0 16,8 0 0-16,5-1 1 16,3 1-1-16,-3 0 1 15,0-1-1-15,-5 1 1 16,4 7 0-1,1 1 0-15,-5-1-1 16,0 0 0-16,-3 4 0 16,-6 0 1-16,-3 0-1 15,-9 0 1-15,-4 0-1 16,-9-3 1-16,4 3-1 16,-8 0 1-16,-8-12-1 15,-9-6 0-15,-5-5 1 0,5-3 0 16,4 3-1-16,5-7 0 0,8-4-3 15,4-4 1-15,9-7-4 16,12-5 1-16,9 1-7 16,5 0 0-16,12-8-5 15,0 8 0-15,4 4-3 32,5 3 1-32</inkml:trace>
  <inkml:trace contextRef="#ctx0" brushRef="#br0" timeOffset="121248.6856">14270 16693 57 0,'5'0'28'0,"3"4"-31"0,-4-4 56 0,5 4-49 16,0-4 1 0,3 0 1-16,5 3 1 15,5-3-9-15,3 4 1 0,1 4 6 16,-1-1 0-16,-3 12-3 15,-1 4 1-15,-4 3-2 16,-4 1 0-16,-5-1-1 0,1 5 1 16,-9 3-2-16,-5 0 1 15,1-4 0-15,0 0 0 0,0-3 0 16,4-5 0 0,12-3 2-1,5-3 0-15,18-5 2 31,16 0 0-31,13-3 1 0,-1-1 0 16,14 1-1-16,8 3 1 16,-12 1-3-16,-5 7 1 15,-4-4-2-15,-5 4 1 16,-8-4-2-16,-8-4 0 16,-5-3-2-16,-8-1 1 15,-9 1-5-15,-4-4 1 16,-8-8-6-16,-5-4 1 15,-4 4-11-15,-8-3 1 16,-1 7-2-16,-29 0 0 0</inkml:trace>
  <inkml:trace contextRef="#ctx1" brushRef="#br0">25104 13651 0,'-4'4'46,"4"0"-30</inkml:trace>
  <inkml:trace contextRef="#ctx0" brushRef="#br0" timeOffset="144405.8249">18959 8207 35 0,'-21'0'17'0,"8"-16"-5"0,13 9 17 0,-4-1-25 15,4 1 1-15,0-5 2 16,-4 9 1-16,4-1-9 16,0 4 0-16,0 0 8 15,4 4 0-15,4 3-2 16,5 5 1-1,4 3-2-15,4 15 1 16,5 8-2-16,-5-8 1 16,13 23-2-16,0 0 0 15,-4-4-1-15,0-7 0 0,0 3-1 16,0-7 1-16,-5 0-1 16,-3-4 1-16,-5-8-2 15,-5-3 1-15,-3-8-5 16,-5-3 1-16,-4-9-4 0,-4-10 1 15,-5-8-7-15,-3-8 1 16,-1-3-6-16,0-5 1 16,-4-7 2-16,-4 4 1 15</inkml:trace>
  <inkml:trace contextRef="#ctx0" brushRef="#br0" timeOffset="144738.8679">18938 8309 36 0,'-26'-15'18'0,"-4"0"-14"0,26 7 36 15,-4 0-35-15,-1 1 0 16,1-5 3-16,-1 1 0 16,5 4-10-16,4-5 1 15,8-7 7 1,5-3 0-16,4-5-2 16,9-3 0-16,4 3-2 0,4 5 1 0,4 3-2 15,0 7 1-15,-4 12-2 16,-4 8 1-16,-4 11-1 15,-5 7 1-15,-4 1-1 16,-4 7 1 0,-9 11-1-16,-4 1 1 15,0-5-1-15,0-3 1 0,-8 4-1 16,-1-8 1-16,1-8-3 16,-1-3 0-16,1-8-4 15,8-11 0-15,4-12-6 16,4-3 1-16,1 0-8 15,8 3 1-15,8-7 1 0,1 4 0 16</inkml:trace>
  <inkml:trace contextRef="#ctx0" brushRef="#br0" timeOffset="145372.8128">19709 8422 30 0,'8'0'15'0,"1"8"-10"15,-9-8 29-15,4 4-30 16,-4-1 1-16,4 5 4 16,-4-4 1-16,0 0-11 15,0-1 0-15,0-3 8 0,0-3 0 32,-4-1-1-32,0-4 1 15,-1-3-2-15,1-12 1 16,-4-7-2-16,-5-8 0 0,-8 0-1 15,4-7 0-15,0-8-2 16,-1-4 1 0,-3-15-1-1,4 12 0-15,4 7-1 16,5 11 1-16,4 8-1 16,4 11 0-16,8 12 0 15,5 15 1-15,12 7-1 0,10 8 1 16,11 8-1-16,-12 7 1 15,1-4-1-15,-1 0 1 0,4 4-1 16,0-4 1-16,-4-3-1 16,0-12 0-16,-4-4 0 15,-4 1 1-15,-5-1-1 16,-4-3 0-16,-8-5-5 16,-5 9 1-16,-4-8-5 31,-4-8 1-31,-1-4-8 0,1 4 1 15,8-3-5-15,-4 7 1 16,9-19 2-16,-1 0 0 16</inkml:trace>
  <inkml:trace contextRef="#ctx0" brushRef="#br0" timeOffset="146235.8463">20215 7692 35 0,'-12'4'17'0,"-10"7"-16"16,14-11 35-16,-1 4-32 15,1 0 1-15,-1 3 2 16,1-7 1-16,-1 4-10 16,5-4 1-16,4 0 6 0,0 0 1 15,9-7-3-15,3-5 1 16,5-3-1-16,0-8 1 15,5-3-1-15,3-1 0 0,5 8-1 16,0 1 1-16,-5-5-1 16,-3 8 0-16,-1 0-1 31,0 3 1-31,1 5-2 16,-1 10 1-16,-4-3 0 15,0 4 0-15,0 8 0 16,-4 7 0-16,-1 7 0 15,1 4 0-15,4-3-1 0,0 7 1 16,5-4-1-16,-1 0 1 16,0 1-1-16,-4-5 1 15,0-3-1 1,-4-4 0-16,-4-8-2 16,-5-11 0-16,-4 0-4 15,0-15 1-15,0-8-6 16,0 8 1-16,0-4-6 15,4 0 1 1</inkml:trace>
  <inkml:trace contextRef="#ctx0" brushRef="#br0" timeOffset="146644.1209">20688 7174 49 0,'-25'-12'24'0,"25"16"-15"15,4 8 32-15,4 3-39 16,5 4 1-16,4 7 1 16,4 8 0-16,5 8-5 15,0-1 1 1,-1-3 3-16,5 0 0 16,-5 4-2-16,1-5 1 15,8-2-1-15,-8-5 0 16,-5-4-2-16,-4-3 0 0,0-4-4 15,-8-12 1-15,-9 1-5 16,8-16 1 15,-21-14-10-31,22-5 0 0</inkml:trace>
  <inkml:trace contextRef="#ctx0" brushRef="#br0" timeOffset="147074.5556">20705 7299 30 0,'-30'-65'15'16,"1"39"-1"-16,24 11 13 0,-3 3-23 16,4-3 1-16,-1-4 3 15,5 12 0-15,0-8-10 16,9-1 1-16,4-3 7 16,4-11 1-16,4 4-3 31,0 3 1-31,0 8-2 0,5 0 1 15,-5 7-2-15,5 8 1 16,-1 8-2-16,1 3 0 16,0 12 0-16,-1-4 0 15,5 3-1-15,-17 12 0 16,8-7 0-16,-13-1 1 16,-8 5-1-16,0 3 0 0,-8-12 0 15,-1 20 1-15,-3-27-1 16,-1 19 0-16,0-11 0 15,0 3 1-15,1-7-1 16,-1-3 0-16,9-16 0 0,-1 15 0 16,1-12 0-16,4 1 0 31,0 4-3-31,0-8 0 0,9 7-3 16,-5-18 1-16,9 3-6 15,-13 8 1-15,8 12-6 16,9-35 0-16,-17 19 0 15,21-18 1-15</inkml:trace>
  <inkml:trace contextRef="#ctx0" brushRef="#br0" timeOffset="149313.3585">21225 6780 37 0,'0'0'18'0,"0"15"-10"0,0-15 19 15,0-7-21 1,0-1 0-16,0 1 3 16,-5 10 1-16,5 1-12 15,0 4 0-15,0 11 7 16,9-4 1-16,-1 0-2 15,5 8 1-15,13 7-3 16,-1 0 1-16,9-3-1 16,5 3 0-16,-1-4-1 0,0-7 1 0,-8 12-2 15,9-16 1-15,-5 7-1 16,-9-6 1-16,-4-16 0 16,-4 0 0-16,1-12 1 15,-14-10 0-15,-4-12 0 16,4-4 1-16,-12-8-1 15,8 1 1-15,-13 7-2 0,4-11 1 16,-4 7-1-16,5 8 0 16,-1 8-1-16,1 3 1 31,-1 8-2-31,1 4 1 16,4 3-5-16,-1 0 1 15,5 16-8-15,0-8 0 0,9 23-7 16,8 7 1-16,-4-38-3 15</inkml:trace>
  <inkml:trace contextRef="#ctx1" brushRef="#br0" timeOffset="6134.5078">23797 12720 0,'0'0'0,"0"0"15,0 0-15</inkml:trace>
  <inkml:trace contextRef="#ctx1" brushRef="#br0" timeOffset="6264.4457">24725 13019 0,'0'0'31,"0"0"-31,0 0 16</inkml:trace>
  <inkml:trace contextRef="#ctx0" brushRef="#br0" timeOffset="150398.5664">21966 6145 24 0,'-5'-8'12'15,"10"4"-8"-15,-5 4 12 0,0-7-13 16,0 10 1-16,0 9 2 15,-5-12 0-15,1-8-7 16,0 12 0-16,0-12 6 16,-1 12 0-16,1-8 0 0,0 8 0 15,0-8 0-15,-1 12 0 16,1-12 0-16,0 16 0 16,0-12-1-16,-1 7 1 15,1-7-1-15,-4 12 1 0,-1 3-1 16,5 15 0-16,0 8 0 31,4 0 0-31,0-8-1 16,8 34 0-16,5 4-2 15,8-15 0-15,5 4 0 16,-1 0 0-16,5-16-1 16,4 1 1-16,0-4 0 15,4-27 0-15,-3 8-1 16,-10-19 1-16,1 4-1 0,12-4 1 0,-25 4-6 31,4-23 0-31,-13 23-5 0,9-27 0 16,-9 30-7-16,9-18 0 0,-13-8-3 15,17 0 0-15</inkml:trace>
  <inkml:trace contextRef="#ctx0" brushRef="#br0" timeOffset="150798.6069">22264 6126 53 0,'-4'-53'26'0,"-5"83"-15"16,5-26 27-16,0-12-34 16,-5 20 0-16,0-12 1 15,1 15 0-15,-1 7-7 16,9 5 0-16,5 3 5 15,3 0 0-15,1 4-3 16,4-3 1-16,12-1-1 16,13-19 1-16,-8-3 0 0,4-1 0 0,-8 1 0 15,-1-12 0-15,-3-7 1 16,-10-8 0-16,1-4-1 16,-4-15 1-16,-18 23-1 15,1-23 1-15,-22-11-1 16,9 19 0-16,-5-8-1 31,0 12 1-31,5-1-3 0,-4 16 1 16,8-8-8-16,0 23 1 15,4-23-7-15,4 42 1 16,9 11-6-16,-8-12 1 16,8 9 0-16,21 3 0 15</inkml:trace>
  <inkml:trace contextRef="#ctx0" brushRef="#br0" timeOffset="150945.4223">22319 6353 43 0,'0'19'21'0,"56"-19"-12"16,-35 3 46-16,-4-3-48 16,0 8 0-16,4 0 1 15,-4-1 1-15,13-3-12 16,4-8 0-16,4 8 8 16,1 0 0-16,3-8-5 0,-8 19 0 0,0-15-7 15,-8 4 0-15,-5-4-11 16,1-8 0-16,-14 23-2 15</inkml:trace>
  <inkml:trace contextRef="#ctx0" brushRef="#br0" timeOffset="151524.8846">22737 5955 34 0,'-9'0'17'0,"0"-11"-7"16,9 4 17-16,-4 7-22 15,0-8 1 1,0 4 2-16,4-19 1 0,0 23-11 16,4-22 1-16,4-1 8 15,5 8 0-15,4-4-2 16,5 4 1-16,-1 0-2 16,4-4 1 15,39 7-1-16,-4 5 0-15,-13 7-1 0,-13 4 0 16,0 3-2-16,-4 8 1 16,-5 16 0-16,-3 3 0 15,-5-4-2-15,-5 8 1 16,-7 15-1 0,-1-27 1-16,-8 1 0 15,-13-5 0-15,-17-3-1 0,4 0 1 0,4 0-1 16,5 0 1-16,0-8-1 15,4-3 1-15,4 0-2 16,4-5 1-16,1 1-5 16,3 0 0-16,1 0-7 0,8-12 0 31,22 12-6-31,-9-27 0 16,-8-11-3-16</inkml:trace>
  <inkml:trace contextRef="#ctx0" brushRef="#br0" timeOffset="152400.2292">23282 5445 41 0,'0'0'20'0,"-5"-15"-2"0,5 11 21 0,0 4-32 16,-4 4 1-1,0 11 2-15,0 0 0 16,4-4-13-16,0 4 0 15,4 8 8-15,4 11 1 16,9 4-4-16,5-8 0 16,3 23-1-16,5-23 0 0,4 20-1 15,-4-28 1 1,0 12-1-16,-5-19 0 0,-3-3 1 16,-1-12 0-16,-4-19-1 15,-4 4 1-15,-1-8-1 16,-3-15 1-16,-5-3-1 15,0-5 1-15,1 20-1 16,-5-12 1-16,0 11-2 16,0 8 1-16,4 4 0 0,-4 8 0 0,0 7-1 15,4 11 1-15,5 4-1 16,4 19 1-16,-1-7 0 16,18 7 0-16,-4-11 0 15,3-1 0-15,-3-14 0 16,-9-1 0-16,0-7 0 31,0-7 1-31,-4-20-1 0,-5-11 1 16,1 4-1-16,-5-19 1 15,0 8 0-15,-4 0 0 16,-4 11-1-16,-4 0 1 16,-1 11-1-16,-8-11 0 15,4 15-1-15,-8-15 0 16,8 26-5-16,1-11 1 0,-1 19-5 15,13-11 0-15,4 3-5 16,-4-14 0-16,17 29-3 16,-17-22 1-16,17 4 0 15,-17-4 1-15</inkml:trace>
  <inkml:trace contextRef="#ctx0" brushRef="#br0" timeOffset="152816.5389">23754 4873 24 0,'-4'-22'12'0,"-9"14"-3"15,5 8 20-15,3-7-24 16,1 7 0-16,0-12 6 0,4 12 0 16,0 8-12-16,8-8 0 15,1 0 10-15,12-4 0 16,1 8-1-16,-1 0 0 15,9 11-3-15,8 11 0 0,22 8-1 16,-5 38 0-16,-8-15-2 16,4 7 1-16,-8 19-2 15,-9-11 1-15,-5 12-1 16,-3 3 1-16,-5-16-2 16,-8-2 1-16,-4-5-1 15,-1-11 1-15,-8 0-1 0,0-19 1 16,-4-4-1-16,0-7 1 31,-1-1-1-31,-3-18 1 0,4 8-2 16,-5-20 1-16,0 12-1 15,1-16 1-15,-1 1-3 16,5-4 0-16,0-4-4 16,4 8 1-16,-4 3-5 15,4 8 1-15,4-15-7 16,0 19 1-16,-4-19-3 0</inkml:trace>
  <inkml:trace contextRef="#ctx0" brushRef="#br0" timeOffset="155249.506">21727 5664 24 0,'-21'-26'12'0,"0"-5"-2"16,16 28 13-16,-3-5-20 31,-5 8 1-31,0 0 3 0,5 8 1 16,-1 3-9-16,-4 4 1 15,5 12 5-15,-1-5 1 16,1-10-2-16,-1 25 1 16,5 9-2-16,4 11 1 15,0 18-1-15,9-14 0 16,-1 18 0-16,13-3 0 0,9 11-2 16,13 11 1-16,-5 8-1 15,5-4 0-15,8-3-1 16,9-1 0-16,12-7 0 15,0-8 1-15,22 23-1 0,-5-30 1 0,-20-1 0 32,-6-25 0-32,1-16 0 15,-4-4 1-15,0-19-1 16,-5 4 0-16,-4-3 0 16,-4-1 1-16,-5-7-1 15,-7-8 0-15,-6 0-1 16,-7 4 1-16,-1-7-1 15,-8-8 0-15,-1-4-4 16,-3 7 0-16,-5-7-5 0,-4 8 1 16,5-4-8-16,-5 19 1 15,-5-12-3-15</inkml:trace>
  <inkml:trace contextRef="#ctx0" brushRef="#br0" timeOffset="155902.2464">23499 7162 80 0,'0'0'40'0,"-13"-83"-34"16,13 49 41-16,-4-11-47 15,-1-12 1-15,1-4-1 0,-9 1 1 16,1-4-1-16,-1-20 0 15,0 28 1-15,9 10 0 16,-5 8-1-16,9 8 1 0,9 7 0 16,4 8 1-16,8 4 0 15,4 3 0-15,5 39 0 16,9-13 0-16,3 17-1 16,1-13 1-16,4 16-1 15,-13-15 0-15,-4-1 0 16,-1 13 0-16,-3-5-1 15,-5 0 0-15,-4-7 0 0,-4-4 1 16,-4-12-1-16,-1 1 0 16,-4 3-5-16,-4-3 0 15,0 3-7-15,0-7 0 16,0 7-8-16,0 1 0 16,9 3-2-1</inkml:trace>
  <inkml:trace contextRef="#ctx0" brushRef="#br0" timeOffset="156581.5007">23120 7821 77 0,'0'0'38'0,"17"72"-32"0,-9-27 39 16,-8-3-45-16,0-1 0 15,9 1 0-15,4-1 1 16,4-10-1-16,8 3 0 16,9-8 0-16,5-11 1 15,3-11-1-15,1-4 0 16,-1-4-4-16,-3 1 0 0,-5-5-4 16,-9-3 0-16,-3-8-7 15,3-8 1-15,-12 5-7 16,12 10 1-16</inkml:trace>
  <inkml:trace contextRef="#ctx0" brushRef="#br0" timeOffset="157135.0684">23601 7492 34 0,'0'0'17'0,"-4"-8"0"16,4 8 18-16,-5 4-29 15,5-4 1-15,-4 0 5 16,4 0 1-16,0 0-15 16,9 4 0-1,-5 3 10-15,5 8 1 16,8 0-3-16,12 19 0 0,1 8-4 15,4 3 1-15,-8-14-2 16,-1 7 1-16,1-1-1 16,-5 5 1-16,-4-8-2 15,0 4 1-15,-4-19 1 16,-4 11 0-16,-5-3-1 16,-8-12 0-16,-1 23-1 0,-3-35 1 15,-5 9-3-15,0-24 0 16,-8 20-3-16,-9-23 0 15,-4 11-4-15,4-23 0 16,5 9-4-16,3-5 0 16,1 0-4-16,8 8 1 0,-4-11-2 15,9-1 0-15</inkml:trace>
  <inkml:trace contextRef="#ctx0" brushRef="#br0" timeOffset="157383.3071">23558 7405 76 0,'0'0'38'0,"34"-23"-38"16,-16 30 38-16,3-26-42 15,-4 27 1-15,-4-19-9 16,-1 18 1-16,-7 5 8 0,12-12 0 16,-9 19-14-16,1-19 0 15,12 3 0-15</inkml:trace>
  <inkml:trace contextRef="#ctx0" brushRef="#br0" timeOffset="158152.7596">23592 7503 80 0,'0'0'40'0,"43"0"-41"16,-30-8 41-16,8-3-40 15,5 0 0-15,-5-1 0 16,-4 1 1-16,-4-16-1 15,4 27 0-15,-9-18-4 16,-3 21 1-16,-1-14-4 16,0 11 1-1,0-8-6-15,9 16 1 16,-4 0-7-16,3-8 1 0,5 11 0 16,5-19 1-16</inkml:trace>
  <inkml:trace contextRef="#ctx0" brushRef="#br0" timeOffset="158869.913">23959 7166 42 0,'0'0'21'0,"-17"4"-7"0,17-12 21 15,0 8-29-15,0-7 0 16,0 7 4-16,0-8 0 15,0 8-13-15,4 4 1 16,4 0 8-16,5 0 1 16,9 7-3-1,3 15 0-15,5-10-2 16,4 18 1-16,0 19-2 16,0-19 1-16,4 0-1 15,1-8 1-15,-9-3-2 16,4-4 1-16,-13 3 0 15,4-18 0-15,-12 8 0 16,4-24 0-16,-17-29 1 0,0 18 1 16,-13-26 0-16,1-12 0 0,-5 1-1 15,0-5 1-15,0 1-1 16,0 7 1-16,4 8-4 16,4 15 1-16,1 0-1 15,8 19 0 1,0 0-5-16,4 15 0 0,9 0-6 0,-9 11 1 15,5 19-9-15,16-3 1 16,5-16-2-16,-9 19 1 16,13 16 1-16</inkml:trace>
  <inkml:trace contextRef="#ctx0" brushRef="#br0" timeOffset="159552.1895">24602 6773 77 0,'0'0'38'0,"30"-12"-36"16,-22 1 39-16,-4 7-41 15,5-22 1-15,-1 22-1 16,5-7 1-16,-4 11-1 16,-1 18 0-16,5 1 0 15,0 8 0-15,0 11 0 16,-5 0 1-16,5 3-1 0,4 1 1 15,0-12-1-15,0 12 1 16,0-16-1-16,-4 8 1 16,-5-26-2-16,5-8 1 15,-4 15-5-15,-1-8 0 16,1-14-5-16,-5 18 0 0,0-11-7 16,-4 0 0-16,-4-15-2 15,4-4 0-15</inkml:trace>
  <inkml:trace contextRef="#ctx0" brushRef="#br0" timeOffset="160559.8113">24866 6466 26 0,'-13'-19'13'0,"13"-7"-1"0,0 26 13 16,0 0-20-16,0-8 1 15,0 8 4-15,9 8 1 16,3 11-12-16,-3 7 0 16,4 23 9-1,-1-26 1-15,14 19-3 16,-5-23 0-16,9 11-3 16,-17 4 1-16,12 4-2 15,-12-16 0-15,0 9-2 16,-9-9 0-16,9-3-3 15,-5-7 0-15,5-5-4 16,-13-14 0-16,9-16-3 0,-9 4 0 16,4-49-2-16,-8 57 0 15,-5-46 2-15,5 23 1 0,-13-8 5 16,8 12 0-16,-3 7 5 16,12 1 1-16,-17-1 5 15,12 8 0-15,-3 3 2 16,8 5 0-16,-9-1 0 15,5 8 0-15,-4 4-4 16,-1 15 1 0,5 23-3-16,0-16 1 15,-1 8-2-15,1-19 0 16,4 15 0-16,4-18 0 16,1 11 1-16,7-20 0 15,-3 28 1-15,16-24 1 16,-12 12-2-16,13-15 1 0,-1 7-1 15,-8-18 0-15,0 18-2 16,5-15 1-16,-5 12-4 16,-5-16 0-16,1 20-5 0,-4-28 0 15,-1 28-7-15,-8-27 0 16,0 22-5 0,0-14 1-16,4-35 0 15,1 19 0-15</inkml:trace>
  <inkml:trace contextRef="#ctx0" brushRef="#br0" timeOffset="160771.5579">24802 6141 40 0,'-13'-42'20'0,"179"38"10"0,-127 4 41 16,-5 8-68-16,0 11 1 15,0 11 1-15,4 27 0 16,-4 15-6-16,0 7 1 0,-8 12 3 16,-13-8 1-16,-13-11-8 15,0 0 1-15,-5 8-11 16,-3-12 0-16,4 15-7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0-28T22:58:41.306"/>
    </inkml:context>
    <inkml:brush xml:id="br0">
      <inkml:brushProperty name="width" value="0.05292" units="cm"/>
      <inkml:brushProperty name="height" value="0.05292" units="cm"/>
    </inkml:brush>
  </inkml:definitions>
  <inkml:trace contextRef="#ctx0" brushRef="#br0">11030 15751 46 0,'17'-34'23'0,"-4"-4"-22"0,-13 27 47 16,-13-8-39-1,-9 0 1-15,-7 4 1 16,-14 11 1 0,-8 12-16-1,-9 14 0-15,5 8 10 0,12 23 1 16,1 4-6-16,3 8 1 31,22 14-2-31,13-11 1 16,17-11-1-16,21-12 0 15,13-14 0-15,8-13 0 16,1-2 0-16,3-16 1 0,-3-16 0 16,-5-10 0-16,-9-19 0 15,-12-8 0-15,-13-4-1 16,-13 0 0-16,-12 4 0 15,-13 4 0-15,-1 7-1 0,-3 12 1 16,-9 7-1-16,-9 12 0 16,0 11 0-16,5 11 0 15,4 4 0-15,9 1 1 16,12-1-1-16,13-8 1 16,13 1 0-1,12-4 1-15,9-4 0 16,4-8 1-1,39-7 0 1,0 7 0-16,-1 5 0 16,5 10 0-16,-8 5-1 15,-9 10 0 1,-5 46-1-16,-8 0 1 16,-12-7-1-16,-10-8 0 15,-7-11 0-15,-5-5 1 16,0-14-1-1,0-4 1-15,-9-19 0 16,1-15 1-16,4-12-2 16,-5-26 1-16,1 0 0 15,-1-11 0-15,5 0-1 0,0 3 1 16,0 12-2-16,4 11 1 16,0 8-1-16,0 19 1 15,0 14-2-15,8 13 1 16,1 10 0-16,-13 16 0 31,4 7 0-31,-5 4 1 0,1-4-1 16,-4 0 1-1,-1-3-8 1,1-12 1-16,-5-15-5 16,0-8 1-16,0-11-7 15,5-15 0-15,4-4-4 16,4-15 0-16</inkml:trace>
  <inkml:trace contextRef="#ctx0" brushRef="#br0" timeOffset="483.7279">12282 15138 55 0,'8'-49'27'0,"-4"22"-30"31,-4 27 53-31,-4 4-46 16,0 11 0-16,-5 19 2 0,1 19 1 15,-1 15-9-15,1 4 0 16,4 19 6-16,4-4 0 31,17 27-2-15,4-24 0 0,22-25-2-16,-9-35 1 0,0-15 0 15,-4-15 0-15,-5-7-1 16,-8-9 1-16,0 1-1 15,-4 4 1-15,0 3-1 16,-5 12 0-16,-4 8-1 16,1 10 1-16,-1 5-1 0,4 11 1 31,-3 7 0-31,-1-7 0 31,9-12 0-31,4-7 1 0,4-11-1 0,0-16 1 16,5-7 0-16,-5-8 0 15,-4-3-1 1,-8-4 1-16,-9-4-1 16,-9-1 0-16,-3 5-1 0,-6 8 0 15,1 6-4-15,-4 5 1 16,13 3-7-16,-5 1 0 16,4 7-6-16,9 7 1 15,0-7-4-15,9-7 1 16</inkml:trace>
  <inkml:trace contextRef="#ctx0" brushRef="#br0" timeOffset="815.5604">12188 15388 56 0,'0'-4'28'0,"68"-64"-31"0,-34 53 56 0,13-4-54 16,-4-4 1-16,4 0-5 16,-5 1 1-16,1 10-4 15,-5 5 1-15,0 14-10 16,-8-3 1-16</inkml:trace>
  <inkml:trace contextRef="#ctx0" brushRef="#br0" timeOffset="1231.721">13121 15157 49 0,'-5'-42'24'0,"-3"1"-17"0,4 33 41 31,-1 1-44-31,-3 10 0 0,-9 9 2 16,0 22 1-16,4 19-8 15,0 7 0-15,-4 12 5 16,4 15 0-16,9 0-2 16,0-7 0-16,0-1-3 15,8-7 1-15,9-4-5 16,16-19 0-16,1-15-9 0,9-11 0 16,-1-8-6-16,0-22 0 0</inkml:trace>
  <inkml:trace contextRef="#ctx0" brushRef="#br0" timeOffset="2136.1823">13504 15528 65 0,'13'-15'32'0,"-22"30"-35"0,1-8 60 16,-5-3-55-16,-8 7 1 15,-5 12-1-15,-4 4 0 16,9 7-4-16,4 0 1 15,8-4 2-15,9 0 0 16,13-3-1-16,13-8 0 0,8-4 0 16,4-11 0-16,-4-4 0 15,0-12 0-15,-4-10 0 16,0-13 1-16,-13-2-1 16,-9 6 1-16,-8-6-2 15,-8 2 1-15,-5 5-2 16,-4 8 1-16,-4 6-4 0,4 13 0 15,0 3-5-15,8-4 0 16,13 11-5-16,9 5 1 16,9-1-4-16,16 0 0 15,39-11 8 32,-116 53 10-47,158-124 3 16,-59 44 0-1,-30 4 8-15,-13 1 0 16,-9 14 6-16,-8 8 0 16,0 8-10-16,-8 3 0 15,-1 8-4-15,1 0 1 16,-1 0-4-16,9 3 0 16,9-10 0-1,-1-1 1-15,1-11-1 16,4-4 1-16,4-7 0 15,4-4 0 17,13-19 1-32,0 7 1 15,-4 8-1-15,-4-3 1 16,8 29 0-16,-9 16 0 16,5 7-1-16,-5 16 0 0,-3 10-1 15,-1 12 0 1,-17 35 0-1,-8-24 0-15,4 4-1 16,-13-30 0-16,-4-15 0 16,-4 0 1-16,8-8-1 0,0-34 1 15,9 4 1-15,0-22 0 16,8-35 0-16,9 12 0 16,8-8 0-16,9-8 1 15,-4 8-2-15,12 4 0 16,4 15-1-16,-7 11 1 0,11 19-1 15,-12 12 1-15,-4 3-1 16,-8 20 0-16,-1-1 0 16,-4 0 0-16,-4 8 1 15,-1-8 1 1,-3-11-10 15,-5-4 0-31,5-37-7 0,4-16 0 16,4-8-4-16,0 1 0 15,0-12-5-15,0-26 1 16</inkml:trace>
  <inkml:trace contextRef="#ctx0" brushRef="#br0" timeOffset="2297.029">14522 15286 56 0,'-5'-8'28'0,"5"-22"-44"16,9 30 59-16,-1-15-49 0,10 11 0 15,11-8-5-15,14 16 1 16,12 4 9-16,-4 11 0 15,13 0-13-15,4 0 1 16</inkml:trace>
  <inkml:trace contextRef="#ctx0" brushRef="#br0" timeOffset="2433.9811">15178 15331 64 0,'-5'-4'32'0,"5"46"-35"0,-12-12 67 15,-27-19-60-15,-3 12 0 31,-5 26 0-15,4 1 1-16,13-1-7 0,13 0 0 16,13-15 2-16,4-4 1 15,9-7-7-15,12 3 0 16,-4-10-7-16,34-13 0 0,4-3-6 16</inkml:trace>
  <inkml:trace contextRef="#ctx0" brushRef="#br0" timeOffset="3018.2755">15642 15520 61 0,'0'0'30'0,"-158"27"-17"0,124-12 30 16,-8 7-43-16,12 9 0 31,4 3 1-31,9 0 0 0,4-8-2 16,13 5 1-16,17-16 0 15,5-8 1-15,3-7-1 16,5-11 0-16,0-8-1 16,0-15 1-16,-1-8-1 15,-12 8 1-15,-4 0-1 16,-4 8 1-16,-5-1 1 0,0 1 0 16,-4 7 0-16,0 26 1 15,-4-7 0-15,4 0 0 16,0 8-1-16,4 15 1 15,9 26-1 1,4 0 0-16,-4-19-1 31,17-3 1-31,0-16-1 16,4-3 0-16,4-12 0 16,-8-11 1-16,0-12-1 15,-5-14 1-15,9-1 0 16,-13-18 1-16,-4-20-1 0,0-3 1 0,-4 3 0 15,-4 5 0 1,-5 7 2-16,0 15 0 0,-4 11-1 16,0 31 1-16,-8 22 0 15,4 31 0-15,4 22-1 16,-5 23 1-16,1 8-2 16,4 14 0-16,4-6 0 15,13 2 1-15,9-18-5 16,-5-18 1-16,0-13-8 0,1-10 1 15,8-12-12-15,-9-8 1 16</inkml:trace>
  <inkml:trace contextRef="#ctx0" brushRef="#br0" timeOffset="4368.9884">13291 16735 46 0,'4'-53'23'0,"-8"-27"-5"0,0 65 23 16,-5-4-36-16,-8 8 1 15,-13 7 3-15,-12 15 0 16,-9 16-11-16,-5 15 1 0,-3 18 6 31,-1 1 0-31,9 18-3 16,13-3 1-16,16 3-3 15,22-3 1-15,13-12-2 16,13-3 1-16,21-20-1 16,12-10 1-16,5-31 0 15,0-12 0-15,0-10 0 0,-9-5 1 16,-4-3-1-16,-12-12 0 15,-10 12 0-15,-12 3 1 16,-4 12-1-16,-9 8 0 16,-8 14 0-16,-4 12 1 0,3 0-1 15,5 11 0-15,5 8 0 16,7 0 0-16,5-4 0 16,9-4 0-16,4-11 0 15,4-4 0-15,4-11-1 0,1-11 1 16,-10-9 0-16,-3-10 0 15,-13-4-1-15,-13-4 1 16,-9 0-1-16,-12 0 0 31,-5 3 1-31,-3 1 0 0,-1 7-1 16,0 1 1-16,9-1 0 16,4 8 1-16,8 0-1 15,9 0 1-15,13 3 0 16,12 8 0-16,5 4-1 15,9 8 1-15,3 11-1 16,5 11 1-16,-4 4-1 16,-5 0 1-16,-4 12-1 0,-8-5 0 0,-5 1-2 15,-4-12 1-15,0-7 0 16,-9-8 0-16,1-7-1 16,-5-20 1-16,0-3 0 15,-4-4 0-15,5-4 1 16,-5-14 1-16,4-1 0 31,0-4 0-31,0 8 0 16,1 8 1-16,3-1-1 0,1 8 0 15,4 0 0-15,4 8 0 16,4 3-1-16,4 12 0 16,1 11 0-16,4 12 0 15,4 7 0-15,-4-4 0 0,-1 8-1 16,-3 0 1-16,-5 0-2 15,-4-1 1-15,-4-14 0 16,-4-8 0-16,3-11 0 16,-12-4 0-16,0-15 1 15,0-4 0-15,0-11 1 16,0-19 0 0,9-12 1-16,-1 12 0 15,1 7 0-15,4 12 1 16,4 15-2-16,4 11 1 15,5 4-1-15,-1 15 0 0,-4 12-1 16,1 11 1-16,-5-1-3 31,0 9 0-31,0-5-6 16,4-3 0-16,5-15-9 16,8-16 0-16,4-3-5 15,0-4 1-15,-4-7 0 16,-4-1 0-16</inkml:trace>
  <inkml:trace contextRef="#ctx0" brushRef="#br0" timeOffset="5204.0938">14675 17162 60 0,'-43'-11'30'0,"26"15"-42"0,13-8 69 0,4-4-57 0,0-3 1 16,0-4 2-16,0-4 0 15,4-4-3-15,5-3 0 31,4-1 2-31,4 1 1 16,4 7-2-16,5 4 1 16,-1 3-1-16,5 5 0 0,-5 7-1 15,1 7 0-15,0 12-1 16,-1 0 1-16,-8 8-1 16,0-5 1-16,-4 1-2 15,0 0 1-15,-5 3-1 16,1-7 1-16,-5-4-1 15,0-3 1-15,1-5 0 16,-5-7 1-16,4-11 1 0,0-4 1 16,0-4 0-16,-4-11 0 15,5-5 1-15,-1 5 0 16,4 4-1-16,5 3 1 0,4 4-1 16,4 8 1-16,1-1-2 15,8 5 1-15,-1 7-1 16,-7 7 0-16,3 9-1 15,1 10 1-15,-5 4-1 16,0 1 0-16,-4 3-1 31,-4 0 0-31,-4 0-1 0,-5 0 0 16,-4-12 0-16,0-3 1 16,0-7-1-16,0-12 1 0,4-12 1 15,0-3 0-15,5-11 1 16,4-16 1-16,0-3 0 15,4 7 0-15,0-7 0 16,0 7 0-16,0 7-1 16,4 9 1-16,0 10-2 15,5 12 1-15,-5 8-1 16,5 11 0-16,-5 11 0 16,5 4 0-16,-5 0 0 15,0-4 0-15,0 1 1 16,1-5 0-16,-1-11-1 15,5-11 0-15,-5-4 0 16,0-11 0-16,5-8 0 16,-1-11 0-16,-3-1-2 15,-1 1 0-15,-8 7 1 16,-1 4 1-16,-3 8 0 16,-1 4 0-16,1 3-1 15,-1 4 1-15,1 11 0 0,4 4 1 16,4 4-1-16,4 4 1 15,0 0-2-15,5-5 0 16,-1-6-4-16,1-12 0 0,0-12-9 16,-5-10 0-16,-8-5-4 15,-9-3 0-15,-4-15-2 16,-4-12 0-16</inkml:trace>
  <inkml:trace contextRef="#ctx0" brushRef="#br0" timeOffset="5315.6125">15872 16511 64 0,'-9'-26'32'0,"22"-4"-58"0,-5 11 69 16,9-4-56-16,9-7 0 31,8 0-15-31,9 7 0 0</inkml:trace>
  <inkml:trace contextRef="#ctx0" brushRef="#br0" timeOffset="5505.8038">16217 16383 47 0,'-9'30'23'0,"1"23"-8"0,8-34 38 0,-5 15-44 16,5 15 0-16,0 12 3 0,9-5 1 16,4 9-18-16,4 7 1 15,0-8 10-15,0-7 0 0,4-8-9 16,-8-4 1-16,0-7-9 16,-5-11 1-16,5-12-9 31,-5-8 0-31,-8-7-4 15,-17-22 1-15</inkml:trace>
  <inkml:trace contextRef="#ctx0" brushRef="#br0" timeOffset="5651.2972">16174 16640 67 0,'34'-42'33'0,"30"-14"-49"0,-34 41 66 15,8-1-54-15,5 5 1 0,-1 0-7 16,5 11 1-16,-4 7 4 15,-1 16 1-15,-3 11-13 16,-5 0 1-16</inkml:trace>
  <inkml:trace contextRef="#ctx0" brushRef="#br0" timeOffset="6905.4213">16694 16920 46 0,'-17'4'23'0,"8"-19"-15"0,9 3 40 15,0-7-45-15,0-3 0 0,4-9 2 16,5-14 1-16,4 0-7 15,4-8 0-15,0 7 5 16,4 12 1-16,5 8-2 31,-1 7 0-31,1 19-2 16,3 11 1-16,1 12-2 16,-4 3 1-16,4 8-2 15,-9 8 1-15,-4 3-3 0,-4-7 1 16,-9 8-2-16,-4-8 0 15,-4-4 0-15,-5-4 0 16,5-11 1-16,0-8 1 0,-1-7 2 16,5-15 0-16,9-5 3 15,4-14 0-15,4-8 1 16,0-3 0-16,0-16 0 16,4-4 0-16,0 8 0 15,1 8 0-15,-1 7-2 16,-4 12 1-1,0 11-2-15,0 3 1 16,0 16-2-16,4 15 1 16,1 11-1-16,3 4 0 0,-8 8-2 15,-4-1 0-15,-4 5-2 16,-5-12 1-16,0-4 0 16,-4-3 0-16,0-8 0 15,0-8 0-15,0 0 2 16,4-11 1-16,5-11 1 15,4-8 0-15,8-11 0 0,0-8 0 16,9-4 0-16,4-11 0 16,0 12-1-16,0-1 1 31,17-7-1-31,-4 7 1 0,-8 4 0 16,-5 4 0-16,-13 8-1 15,-4 7 1-15,-9 8 0 16,-12 7 0-16,-9 8 0 15,-4 11 0-15,-8 4-1 16,-5 0 1-16,0 22-2 31,5-3 1-31,8 4-1 0,8-4 1 16,5-1-1-16,12-6 1 16,9-9 0-16,13-7 0 15,0-3 0-15,8-12 0 0,1-15 0 16,-10-16 1-16,1-3 0 15,0-7 0 1,13-27 0 0,-1 15 1-16,-8 7-1 0,-4 24 0 15,0 14 0-15,-5 19 1 16,-3 8-1-16,-5 15 0 16,0 8-1-16,-4 3 1 15,-5 1-1-15,1-5 0 16,3-3 0-1,1-4 0-15,0-11-1 16,4-4 1-16,0-12 0 16,4-7 0-16,1-15 0 15,7-15 1-15,1-15-1 16,9-20 1-16,-1-7-1 0,5-18 1 16,-5-9-1-16,9-14 1 15,0 3-1-15,-1 4 1 16,-3 23 1-16,-9 15 1 15,-4 22 0-15,-9 20 0 0,-4 22 0 16,-4 19 0-16,-5 31-1 16,-8 14 1-16,-4 12-3 15,0 8 1-15,-9 10-1 16,0-6 1-16,5-1-1 16,-1-11 0-16,1-8 0 0,-1-15 0 31,-3-15 0-31,-1-15 0 15,-4-19 0-15,0-11 0 16,-9-16 0-16,1-14 1 16,8-8 0-16,17-12 0 15,12-7 0-15,31-19 1 0,34 0 1 16,33 15 1-16,14 11-1 16,46 5 1-16,13 10 0 15,30 8 0-15,4 8-3 16,-25 7 0-16,-30 8-11 15,-34 4 1-15,-39 7-14 16,-46-3 0-16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0-28T23:04:17.311"/>
    </inkml:context>
    <inkml:brush xml:id="br0">
      <inkml:brushProperty name="width" value="0.05292" units="cm"/>
      <inkml:brushProperty name="height" value="0.05292" units="cm"/>
    </inkml:brush>
  </inkml:definitions>
  <inkml:trace contextRef="#ctx0" brushRef="#br0">18393 5494 37 0,'-13'-42'18'0,"4"31"-11"0,9 3 18 16,-4 1-23 0,0 3 0-16,0 0 4 15,-1 4 1 1,1 4-7 0,0 11 1-16,0 0 4 15,-1 8 1-15,5 15-1 16,0 11 0-16,5 23 0 15,3 4 0-15,-4-5-3 0,1 5 1 16,-1-4-1-16,4-12 0 16,1 1-1-1,4-16 1-15,0-7-2 16,-5-7 0-16,1-9 0 0,-1-10 1 31,-4-24-1-31,1-7 1 0,-5-15-1 0,0-15 0 16,-5-15 0-16,1-8 0 15,0-4 0-15,0 4 0 16,-1 12-1-16,1-1 1 16,4 8 0-16,-4 8 1 15,4 7-1-15,0 8 0 32,-4 3 0-32,8 12 1 0,4 11-1 15,5 12 1-15,0 11 0 16,12 11 1-16,-8 12-2 15,9 11 1-15,8 7 0 16,4 1 0-16,9-4 0 16,-4-5 0-16,-1 1-2 15,-8-7 1-15,-4-5-4 0,-4 5 1 0,-9-20-4 16,-4-3 1-16,-9-12-5 16,-8-11 0-16,-9-11-6 15,-4 0 0-15,-4-8 1 16,-5 0 0-16</inkml:trace>
  <inkml:trace contextRef="#ctx0" brushRef="#br0" timeOffset="187.9134">18440 5834 26 0,'-22'0'13'0,"18"-7"-1"0,4 3 22 16,0 4-28-16,4 0 0 15,9 0 3-15,8-4 0 16,5-3-12-16,-5-8 0 15,9 3 7-15,4-3 0 0,0 0-6 16,0 7 0 0,9-3-13-1,-5 3 0-15</inkml:trace>
  <inkml:trace contextRef="#ctx0" brushRef="#br0" timeOffset="616.151">19095 5630 42 0,'-38'0'21'0,"25"15"-9"15,9-7 26-15,0-1-35 0,4 1 0 0,4 11 1 16,0 4 1-16,9 7-6 15,8 0 0-15,1 4 3 16,-1 0 1-16,0 0-2 31,-4 0 1-31,5-7-1 0,-1-1 0 0,0-7 0 16,0-4 0 0,9-26 2-1,-4-23 0-15,-5-12 0 16,-4-3 0-16,-4-7 0 15,0-1 0-15,-1 4-2 0,-3 11 1 32,0 16-4-32,-5-1 1 15,-4 8-5-15,4 4 0 0,-4 8-6 16,4-5 1-16,5 5-8 16,4-1 1-16,-1 16 0 15,1-1 0 1</inkml:trace>
  <inkml:trace contextRef="#ctx0" brushRef="#br0" timeOffset="832.0289">19738 5479 52 0,'0'3'26'0,"-4"16"-35"0,8-11 56 15,-4 7-47 1,5 12 0-16,-1 3 0 15,5 4 0-15,8 34-5 16,0-11 0-16,0-12-5 16,-5-3 0-16,5-12-5 15,0-3 1-15</inkml:trace>
  <inkml:trace contextRef="#ctx0" brushRef="#br0" timeOffset="1300.6609">19636 5520 38 0,'-25'-15'19'0,"16"-42"-12"16,9 42 34-16,0-4-37 15,9 4 1-15,3 0 1 0,10 0 1 16,8 0-8-16,12 4 1 16,-3 7 5-16,-1 8 0 15,0 3-2-15,0 12 0 16,-3 4-3-16,-10-1 1 15,-8-3-3-15,-8 4 1 0,-9 3-1 32,-9 5 1-32,-4-1-1 15,1 0 0-15,-1-3 1 16,4-8 0-16,-3 0 1 16,3 0 0-16,5-4 1 15,-1-8 0-15,10 5 1 16,3-9 0-16,9 1 1 15,9 0 0-15,4 4 0 0,4-5 0 16,4 16-1-16,0 0 0 0,-4 8-1 16,-8-1 0-16,-5 8-1 15,-12-4 0-15,-9 4 0 16,-9 8 1-16,-12 0-1 16,-13-1 0-16,0-7 0 15,-4-11 1-15,8-4-2 16,4-4 0-16,1 0-7 0,3-3 1 31,10-5-9-31,3-3 1 16,1-19-5-16,-1-8 1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0-28T23:10:20.899"/>
    </inkml:context>
    <inkml:brush xml:id="br0">
      <inkml:brushProperty name="width" value="0.05292" units="cm"/>
      <inkml:brushProperty name="height" value="0.05292" units="cm"/>
    </inkml:brush>
    <inkml:context xml:id="ctx1">
      <inkml:inkSource xml:id="inkSrc26">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16-10-28T23:15:52.147"/>
    </inkml:context>
  </inkml:definitions>
  <inkml:trace contextRef="#ctx0" brushRef="#br0">9948 17340 18 0,'9'-11'9'0,"12"-23"-4"0,-13 22 9 16,-3 5-11-16,3-5 1 15,-8-3 5-15,-8 4 1 16,-1 3-9-16,-4-3 0 0,1 7 8 15,-14 0 1 1,-8 4-2-16,-13 0 1 16,0 0-3-16,0 4 0 15,1 4-3-15,-6 3 1 16,1 0-3-16,4 1 1 16,5 3-2-16,8-4 1 0,8 1-1 15,9-1 0-15,13 4-1 16,13-4 1-16,8 5 0 0,12-5 1 15,10 4 0-15,8 8 0 16,8-4-1-16,5 11 1 16,-9-4 0-16,-5-3 0 15,-3 4 0 1,-9-1 0-16,-8 4 0 16,-14 1 0-16,-12-1 0 15,-4 0 1-15,-21-3 0 0,-18-5 0 16,-4-3-1-16,-12-4 0 15,-5 1 0-15,0-5 0 16,4-4-2-16,9 1 0 16,13-12-4-16,8-3 0 0,21-8-4 15,18-1 0-15,25-2-5 16,13-1 0-16,25 7-4 16,9 1 0-16</inkml:trace>
  <inkml:trace contextRef="#ctx0" brushRef="#br0" timeOffset="386.7611">10408 17586 54 0,'-26'4'27'0,"-55"-8"-35"0,56 8 52 0,-9 7-44 16,-9 4 0-16,1 4 0 15,3 0 1-15,5 0-1 16,9-4 0-16,3 0 0 15,14-3 1-15,8-5-1 16,13-7 1-16,12-4-1 16,9-7 1-16,0-4-1 15,-4-4 0-15,-4 0-1 16,-1 4 1-16,-3 4 0 16,-5-1 1-16,-5 5 0 0,-3-5 0 0,-1 9 0 15,-3 6 1-15,-1 5 1 16,0 7 1-16,5 0-2 15,4 4 1-15,8 0-1 16,9 4 1-16,8-8-2 16,0 0 0-16,-4-4-5 31,0-3 0-31,5-8-4 0,3-4 0 16,5-7-5-16,-9-1 1 15,1-3-5-15,-5-4 0 0</inkml:trace>
  <inkml:trace contextRef="#ctx0" brushRef="#br0" timeOffset="784.4634">10847 16935 55 0,'-30'-23'27'0,"0"12"-32"16,21 15 52-16,-3 15-46 0,-5 19 0 15,0 15 1-15,4 19 1 16,4 11-4-16,5-4 1 15,8 8 2 1,9 4 0-16,8-8-2 16,9-7 1-16,4-12-1 15,0-11 0-15,0-11 0 16,0-19 0-16,1-16-1 16,-6-11 0-16,-3-15 1 15,-9-11 1-15,-4 0-1 16,-1 3 1-16,-3 1-1 0,0 11 0 15,-1 3 0-15,-8 12 1 16,9 16 0-16,-1 6 0 16,5 9 0-16,4 6 0 15,0 5 0 1,4 0 1-16,0-5-3 16,-3-6 1-16,3-5-5 0,-4-14 1 0,0-16-7 15,-4-15 0-15,4-11-7 16,-5-4 0-16</inkml:trace>
  <inkml:trace contextRef="#ctx0" brushRef="#br0" timeOffset="901.5395">11128 17348 43 0,'-22'-19'21'0,"22"19"-24"16,9-4 34-16,4-4-40 15,4-3 1-15,4 0-15 16,5-5 1-16</inkml:trace>
  <inkml:trace contextRef="#ctx0" brushRef="#br0" timeOffset="1268.6471">11626 17208 35 0,'0'-16'17'0,"-9"1"-10"0,5 12 25 16,-9-1-27-16,-4 0 1 0,-4 4 2 15,-9 0 0-15,0 4-10 16,5 0 0-16,4-1 6 31,4 5 1-31,8 3-3 16,9 4 0-16,13 8-1 15,8 4 1-15,5-1-1 16,8 8 0-16,4 0 0 0,5 4 1 16,-1 0-1-16,-3 0 1 15,-5 0-1-15,-9 7 0 16,-4-7 0-16,-12 0 0 0,-13-8 0 15,-13 4 1-15,-9-8-2 16,-8-3 0-16,-9-8-2 16,1-3 0-16,-1-12-3 15,9-12 0-15,9-7-5 16,16-11 1-16,18 4-5 16,16-9 0-1,9-2-2-15,9-9 1 16</inkml:trace>
  <inkml:trace contextRef="#ctx0" brushRef="#br0" timeOffset="1723.1864">12039 16897 58 0,'-13'-15'29'0,"22"27"-37"16,-9-12 60-16,4 11-52 15,4 15 1-15,1 20 1 16,4 11 0-16,4 14-2 0,4 9 1 15,0 3 1-15,1-3 0 16,-1-1 0-16,-4 1 0 16,0-9-2-16,-4-3 0 0,-5-11-2 15,-3-15 1-15,-10-12-1 16,-7-19 0-16,-10-3 0 16,-3-19 0-16,-5-16 1 15,0-11 1-15,5-7 0 16,8-8 0-16,8 0 0 31,9-4 0-31,9 4 0 0,8 4 1 16,12-4-1-16,10 12 1 15,-1 14 0-15,5 16 1 16,3 14-1-16,-7 16 1 16,-1 4 0-16,-4 7 0 0,5 8-1 15,-10 0 0-15,-3 0 0 16,-9-4 0-16,-4 4-1 15,-1-8 0-15,-7-7-3 16,-5-8 0-16,-5-11-6 16,1-12 0-16,0-15-7 15,0-14 0-15,-5-24-2 0,5-11 0 16</inkml:trace>
  <inkml:trace contextRef="#ctx0" brushRef="#br0" timeOffset="1854.373">12363 16996 42 0,'-26'7'21'0,"52"8"-42"0,-14-11 40 0,14 0-34 16,12 0 1-16,-4 3-1 31,5 5 1-31</inkml:trace>
  <inkml:trace contextRef="#ctx0" brushRef="#br0" timeOffset="2185.899">12891 17329 44 0,'-17'11'22'0,"-30"-11"-21"0,30 4 47 0,-9 0-44 16,-4 3 1-16,5 5-1 15,-1-1 0 1,9 8-7 0,5-4 1-16,3 0 4 0,9 4 0 15,9-4-2-15,3-11 0 16,5 0-1-16,0-8 1 31,0-7-1-31,0-5 1 0,-4 1-1 16,-4 0 1-16,-1 0 0 15,-4 4 0-15,1 7 0 16,3 8 1-16,1-1 0 16,4 9 0-16,4 3 0 15,0 4 0-15,4 4-2 16,4-1 0-16,18 1-7 0,12-8 1 15,22 4-10-15,4-11 1 16</inkml:trace>
  <inkml:trace contextRef="#ctx0" brushRef="#br0" timeOffset="2924.4823">13449 16852 53 0,'4'-45'26'0,"-8"56"-25"16,4-7 42-16,-5 3-42 16,-7 8 1-16,-6 4 0 0,1 12 1 15,0 14-4-15,0 0 0 16,5 12 2-16,3 7 1 16,5 5-2-16,4-9 1 0,0 1-2 15,0-5 1-15,0-6-1 16,8-16 1-16,1-8-2 31,-1-7 1-31,5-8 0 16,4-11 0-16,0-11 0 15,0-4 1-15,5 0-1 16,-1 0 1-16,4-4 0 16,1 7 0-16,-5 9 0 0,1 3 1 15,3 7-1-15,-4 8 1 16,1 4-1-16,-14 8 0 0,-4-1 0 15,-4 8 1-15,-8-4-1 16,-13 5 1-16,-1-5 0 16,-7 0 0-16,-1-7 0 15,0-4 0-15,9-12 0 16,8-7 0-16,9-11-1 16,12-8 0-1,13 0 0-15,18-7 0 0,12-8-1 16,8 7 1-16,-7 1-1 0,-6 7 1 15,-12 4 0-15,-4 11 0 16,-8 4 2-16,-5 19 0 16,-9-8 0-16,1 8 0 15,-1 4 0 1,-4 3 0-16,5 1-1 16,-5-5 1-16,9-7-5 0,4-7 0 0,9-12-7 31,8-11 1-31,0-4-6 15,0-7 1-15,-4-8-4 16,-9-31 0-16</inkml:trace>
  <inkml:trace contextRef="#ctx0" brushRef="#br0" timeOffset="3056.061">14023 17034 38 0,'-59'-38'19'0,"12"30"-22"16,38 4 34-16,-3 1-31 16,-1-1 0-16,4-4-7 15,14-3 1-15,3 0 2 16,9 3 0-16,13-7-7 31,13-8 1-31</inkml:trace>
  <inkml:trace contextRef="#ctx0" brushRef="#br0" timeOffset="3397.4977">14275 16727 41 0,'-13'4'20'0,"-25"41"-18"0,29-26 40 0,-8 8-38 15,-4 11 1-15,-1 14 1 16,5 13 0-16,9 10-9 15,8 1 1-15,8 0 4 16,9-8 1-16,5-8-3 0,3-10 0 16,5-13-1-16,0-6 0 15,0-5-1-15,4-7 1 16,0-11 0-16,-4-12 0 16,0-7 0-1,-5-5 1-15,-4 9 0 16,1-1 0-16,-5 5 2 15,-5 10 0-15,-3 4 1 16,-1 8 1-16,1-3 0 16,-9 6 0-16,9 1-1 15,-1-4 0-15,9-4-4 16,4-7 0-16,5-8-8 0,4-4 0 16,4-8-8-1,-4-7 0-15,-13-26-2 16,-5 0 1-16</inkml:trace>
  <inkml:trace contextRef="#ctx0" brushRef="#br0" timeOffset="3503.5368">14543 17109 38 0,'4'-19'19'0,"52"-37"-65"0,-31 33 38 16</inkml:trace>
  <inkml:trace contextRef="#ctx0" brushRef="#br0" timeOffset="4124.1867">15084 16659 52 0,'-26'34'26'0,"-33"53"-30"16,50-60 53-16,-4 22-48 15,-4 15 0-15,5 16 0 16,-1 3 0-16,9 4-2 0,4-4 1 15,4-15 1-15,4-7 0 16,5-8-1-16,0-8 1 16,4-11 0-16,4-7 0 0,0-12-1 15,1-12 1-15,-1 1-1 16,0-15 1 0,1-8-1-1,-1-4 0-15,-4 4-1 0,-4 4 1 16,0 8-1-16,-1 7 1 15,-3 11-1-15,-5 8 0 16,0-4 0-16,-4 8 1 0,5 3-1 16,-1 1 1-16,4-5 0 15,1 1 0-15,4-8 0 16,4-3 1-16,4-5-1 16,5-7 0-16,-1-7 0 15,1-9 1-15,-1 1-2 16,-3-4 1-1,-5-7-1-15,4-4 0 16,-8-4 1-16,-1 0 0 0,-3 11 0 16,-1 8 0-1,-3 7 3-15,-1 20 0 16,0 10 1-16,-4 24 0 0,-4 18 1 16,0 15 1-16,-9 16-2 15,-4 7 1-15,-9-3-3 16,5-1 1-16,0-7-3 15,4-16 0-15,0-3-4 16,4-23 1-16,4-18-3 16,1-9 0-16,4-25-5 0,-1-24 0 15,5-18-5-15,9-27 0 16,-1-38-1-16,-3-19 0 16</inkml:trace>
  <inkml:trace contextRef="#ctx0" brushRef="#br0" timeOffset="4257.5828">14952 16912 62 0,'0'-15'31'0,"102"27"-45"16,-64-12 64-16,39-4-51 15,42 0 1-15,39 8-15 16,29-8 1-16,26 4 5 31,4-11 1-31</inkml:trace>
  <inkml:trace contextRef="#ctx0" brushRef="#br0" timeOffset="4641.9046">16600 16969 54 0,'-47'-19'27'0,"-30"46"-25"0,43-12 43 16,-13 19-41-16,-16 27 1 15,-6 26 0 1,6 0 1-16,7 19-9 0,18-1 1 16,25 17 4-16,30-9 1 15,13-7-5-15,17-11 0 0,12-20-6 16,5-18 1-16,4-15-9 16,5-16 0-16,-14-33-2 15,-7-24 0-15</inkml:trace>
  <inkml:trace contextRef="#ctx0" brushRef="#br0" timeOffset="5189.5604">16889 17310 64 0,'0'7'32'0,"9"50"-46"0,-5-38 67 0,-4 15-51 16,0 4 1-16,-4 11 0 0,0 15 1 15,-1-3-5-15,5 3 0 16,0-11 3-16,5-4 0 16,-1-15-2-16,0-15 1 15,-4-19-2-15,5-15 1 16,-5-23-2-16,-5-15 1 16,-12-22-2-16,-8-16 1 0,-14-7 0 15,-3 3 0-15,-1 8 0 16,5 15 1-16,8 19 0 15,0 15 1-15,13 19-1 16,9 19 1-16,16 8-1 31,26 15 1-31,13 11-1 16,13 0 1-16,16 4 0 0,5-12 0 0,-4-7 0 16,-5-11 1-16,-4-5 1 15,-12-10 0 1,-26-24 0-1,-18 9 0 1,-12 7 1-16,-8 15 1 0,-5 11 0 16,-4 15 0-16,-4 16-2 15,4 11 0-15,0-4-1 16,4 12 1-16,9 7-2 16,8-8 0-16,9 5-5 15,4-8 0-15,8-12-6 16,9-19 0-16,22-14-7 0,-1-8 1 15,0-12-3-15,5-15 1 16</inkml:trace>
  <inkml:trace contextRef="#ctx0" brushRef="#br0" timeOffset="5483.1723">17720 17465 49 0,'-30'-27'24'0,"-25"43"-25"31,42-9 50-31,-8 8-46 16,-5 0 0-16,1 4 1 0,3 8 1 15,9 3-7-15,9 4 0 16,13-4 5-16,12 1 0 16,9-5-1-16,12-11 0 15,10-7-1-15,-10-16 1 16,1-7 0-16,-9-8 0 0,-4 4-1 16,-13 4 0-16,-13-4-1 15,-21 1 1-15,-17 2-2 16,-9 9 0-16,-8-1-4 15,0 1 1-15,4 3-5 16,13-4 0-16,13 5-4 16,21-1 1-1,17 0-4-15,21 4 0 16,18-11 1-16,12-12 1 0</inkml:trace>
  <inkml:trace contextRef="#ctx0" brushRef="#br0" timeOffset="5904.934">18525 16875 52 0,'-9'-38'26'0,"26"61"-31"16,-17-12 57-16,0 4-47 15,-4 19 0-15,4 11 2 16,0 16 1-16,0 15-11 0,4-1 1 16,1 1 6-16,-5-8 0 15,0 0-3-15,0 0 1 16,0 0-1-1,-5-11 0-15,-3-11-1 16,4-12 1-16,-5-12-1 0,0-7 1 16,-3-15-1-16,-1-11 0 15,-8-12 0-15,-1 4 0 16,-3-7 0 0,-5-4 0-16,-4 7 0 15,-4 0 0-15,-5 8 0 0,-4 11 0 16,5 12 0-16,3 0 0 0,9 7 0 15,9 7 0-15,13 9 0 16,16 3 1-16,18 0-1 16,8-8 1-16,8 8-1 15,14-15 0-15,3-7-5 16,-3-9 0-16,3-10-10 16,5-12 1-16,0-4-6 15,-4 8 0-15,-9-15 0 16,-9 7 1-16</inkml:trace>
  <inkml:trace contextRef="#ctx0" brushRef="#br0" timeOffset="6427.5122">18802 17582 52 0,'-26'0'26'0,"13"4"-32"16,9 0 58-16,4 3-50 16,4 5 0-16,5-1 0 15,8-3 1-15,4-5-4 16,9-3 0-16,0-7 4 15,4-5 0-15,0-10-2 16,0-5 1-16,-4-3-1 0,-9 4 0 16,-8 3-1-16,-9 4 0 0,-8 4-2 15,-13 7 1-15,-5 8 0 16,-3 12 0-16,-1 6 1 16,5 1 1-16,4 15-1 15,13 4 1-15,4 4 0 16,13-1 1-16,12-3 0 15,9-7 0-15,9-9-1 16,-1-10 1-16,9-12-1 16,5-19 1-16,3-15 0 15,1-8 0-15,-5-18-1 0,1-27 1 16,-9-1-1-16,-9-6 1 31,-8 3-1-31,-9 19 0 0,-8 4 0 16,-9 23 0-16,-8 14 0 15,-9 9 0-15,-4 29 1 16,-4 24 0-16,-1 29 1 16,5 20 0-16,9 7 0 15,4-4 0-15,8 11-1 16,9 1 0-16,4-4-1 0,4-8 1 16,0-15-7-16,1-19 0 15,3-11-8-15,5-11 0 0,13-24-7 16,16-6 1-16,9-5-5 15,0-60 0-15</inkml:trace>
  <inkml:trace contextRef="#ctx0" brushRef="#br0" timeOffset="7028.5611">20543 16651 62 0,'-12'0'31'0,"12"31"-43"0,0-12 63 16,-5 22-48-16,5 20 1 0,0 18 2 15,5 27 0-15,3 8-8 16,1 3 0-16,3 4 5 31,5-4 0-31,0-3-2 16,0-12 0-16,-4-19-1 15,-4-15 0-15,-9-18-1 16,-9-20 1-16,-8-23-1 0,-4-18 1 16,-9-19-1-16,-4-12 0 15,0-15 0-15,13-3 0 16,8-5 0-16,13-6 0 0,17-5 0 16,4 8 1-16,13 7 0 15,13 16 1-15,9 18 0 16,-1 12 0-16,-4 27 1 15,-8 7 1-15,-5 15-1 16,-8 11 0-16,-9-3-1 16,-4 7 1-1,0 8-1-15,-4-4 0 16,-5-8-4-16,-3-7 1 16,-1-16-7-16,0-14 0 0,13-19-9 15,4-20 1-15,1-22-3 16,-5-18 0-16</inkml:trace>
  <inkml:trace contextRef="#ctx0" brushRef="#br0" timeOffset="7129.2762">20790 16943 51 0,'-25'-19'25'0,"59"23"-53"16,-17-1 49-16,8 13-38 0,10-1 0 0</inkml:trace>
  <inkml:trace contextRef="#ctx0" brushRef="#br0" timeOffset="7591.0309">21267 17673 57 0,'-8'-30'28'0,"4"-12"-37"15,4 23 57-15,0-11-47 0,0-12 0 0,0-3 0 16,0-1 0-16,4 1 0 15,4 7 0-15,5 12 1 16,4 14 1-16,4 16-1 16,9 11 0-16,0 12 0 15,0 11 0-15,0-4-3 16,-1 4 1-16,1 7-1 16,-8 4 0-16,-5-7-1 0,-5-4 1 15,-3-8 0-15,-1-7 0 16,1-12 1-16,-1-11 1 15,-3-15 0-15,-1-8 1 16,4-7-1-16,5-8 1 16,4-7-1-1,0-8 1-15,0 11-1 16,0 12 1-16,5 7-2 16,-5 12 1-16,0 14-1 15,0 13 1-15,0 14-1 16,0 0 1-16,0 12-3 15,-9 11 0-15,5-4-5 16,0-4 1-16,4-11-9 0,13-11 1 16,4-8-5-16,4-19 0 0</inkml:trace>
  <inkml:trace contextRef="#ctx0" brushRef="#br0" timeOffset="8151.5736">22553 16825 62 0,'9'-22'31'0,"21"82"-38"0,-22-52 61 15,5 15-52-15,0 14 1 16,0 9 0-16,-5 18 0 16,-4 8-4-16,-4 4 1 15,-4-4 2-15,-4-8 1 0,-1-11-2 16,-4-8 1-16,0-11 0 15,-4-11 0-15,0-8-1 16,5-11 0-16,-5-12 0 16,-9-11 1-16,-4-7-1 15,-8-8 0-15,-5 0-1 16,-4 7 0-16,-8 12-1 0,-4 15 1 16,3 8-1-16,9-1 1 15,0 20-1-15,18 11 0 0,20-8 0 16,18 0 0-16,20 4 0 15,18 0 0-15,9-7 1 16,12-12 0-16,0-11-1 31,4-12 1-31,5 1 0 16,-5-16 0-16,-8-7 0 16,-8-4 0-16,-10 3 0 0,-11 5 0 15,-10 7 0-15,-8 4 1 16,-8 7 0-16,-1 12 0 15,-4 7 2-15,5 8 0 16,-1 12-1-16,9-9 1 16,9 24-2-1,4-9 1-15,4-14-8 16,0-15 0-16,-4-8-11 16,-5-19 0-16,-3-11-4 15,-1-16 1 1,-8-3-2-16,-5 4 1 15</inkml:trace>
  <inkml:trace contextRef="#ctx0" brushRef="#br0" timeOffset="8260.4052">23047 17223 55 0,'22'-4'27'0,"16"19"-72"16,-29-19 60-16,3 8-28 15,-3 4 1-15</inkml:trace>
  <inkml:trace contextRef="#ctx0" brushRef="#br0" timeOffset="8669.8759">23230 17609 56 0,'26'-23'28'0,"4"-4"-34"0,-22 9 56 0,9-9-49 16,0 1 1-16,5-1 0 15,3 1 0-15,1 7-3 16,-1 4 1-16,1 11 2 15,-1 8 0-15,-3 11-1 16,-1 15 1-16,-4 0-1 16,0 16 1-1,-8 7-1-15,-5 3 0 16,-8 12 0-16,-9 4 0 16,-4-4-2-16,-4 1 1 0,-5-9-2 15,0-7 1-15,1-15 1 16,4-12 1-16,4-10-1 15,8-13 0-15,9-18 2 16,13-19 1-16,12-15 0 16,9-8 1-16,1-18-2 15,3 6 0-15,4 9-2 16,1 3 0-16,-5 8-5 0,-8 7 1 16,-4 8-7-16,-9 12 1 15,-4 3-7 1,-5 7 0-16,-8 5-2 15,4-8 0-15</inkml:trace>
  <inkml:trace contextRef="#ctx0" brushRef="#br0" timeOffset="8928.9833">23891 16629 66 0,'51'-42'33'0,"72"80"-40"0,-89-12 69 15,9 24-58-15,4 37 0 16,-5 49 3-16,-8 15 0 0,-17 46-8 16,-17 19 0-16,-12 3 6 15,-27 4 0-15,-20-11-2 16,-18-23 1-16,-8-18-3 16,-5-24 0-16,-16-33-9 15,-18-31 1-15,-3-42-13 16,-10-52 1-16</inkml:trace>
  <inkml:trace contextRef="#ctx1" brushRef="#br0">8411 14631 0,'0'0'0,"0"0"16,-9-45-1,9 41-15,-4-8 16,-86 330 31,82-333-32,4 0 17,4-38-17,4 15 16,-4 19 1,0-15-17,4 0 17,0 8-17,-4 18 1,0-3 15,0-4-15,5 11 15,-1-26-15,0-16-1,5-3 16,-1-23-15,-29 49 31,-5-37-31,56-50 30,-106 4-14,33 68-32,13 20 0,5 6 15,8 8 1,4 4-16</inkml:trace>
  <inkml:trace contextRef="#ctx0" brushRef="#br0" timeOffset="331316.437">1056 12497 10 0,'0'0'5'0,"-72"11"-13"15,59-22 5-15</inkml:trace>
  <inkml:trace contextRef="#ctx0" brushRef="#br0" timeOffset="331616.4438">468 12194 58 0,'0'0'29'0,"9"-83"-27"0,8 64 30 16,4 4-32-16,18-4 0 15,7 12 0-15,14 3 0 0,4 23 0 16,-4 7 1-16,8-3-1 15,-9 19 0-15,-12-5 1 16,4 16 0-16,-29-11-1 16,7-8 1-16,-7 23-2 31,-22 0 0-31,0 3-4 16,0-11 1-16,-9-7-7 0,5-4 0 15,17-53-5-15</inkml:trace>
  <inkml:trace contextRef="#ctx0" brushRef="#br0" timeOffset="348781.604">19870 6413 18 0,'-8'4'9'0,"8"-19"-2"0,0 15 10 0,0 4-15 31,0-4 0-31,-4 3 3 15,-1 5 0-15,1 7-6 16,0 0 1-16,0 4 3 16,-1 4 1-16,1 3-1 15,0 5 1-15,0-1-1 0,-1 12 0 16,-3 3-1 0,-1-7 0-16,1 7 0 15,-1 4 0-15,1 4-1 0,4-7 1 0,-1 10-1 16,1 9 1-16,0 3-1 15,0 11 1-15,-1 1-1 16,1 7 1-16,0 4 0 16,-1 3 0-16,5 1-1 15,-4-1 1 1,0 12-1-16,-5-3 1 16,5 6-1-16,4-22 1 15,4 19-1-15,1 4 0 16,-5 7 0-16,-5-3 0 15,5 56-1 1,0-15 1-16,-4-11-1 16,0-12 1-16,0 1-1 15,-1-24 1-15,1 13-1 16,0-9 0-16,0 1 0 16,-1-27 1-16,1-8-2 15,-4 4 1-15,-1-3 0 0,5-8 0 16,4-16 0-16,0 1 0 15,4 0 0-15,0 0 0 16,13-1 0 0,-8-6 0-16,-1-9 0 15,-3 1 0-15,-1-8 0 16,-4 0 0-16,0-8 0 16,0 5 0-16,0-12-1 31,0-4 1-31,0-4-1 0,0-3 1 15,0-20-1-15,-4-3 1 16,-5-23-1-16,1-11 1 16,3-8-1-16,5-11 0 15,0-4 0-15,9 0 1 0,-1-11 0 16,-3-30 0-16,-1-8-1 16,4-4 1-16,1-27 0 15,-9-3 0-15,0-19 0 16,0-22 0-16,-4 18 0 0,4-19 0 31,0-98 0-31,8 38 0 16,5 30 0-16,0 30 0 15,-5 8 0-15,1 30 0 0,-5 4 0 16,5 22 0-16,3 8 0 31,-3 12 0-31,-1 22 0 16,1 4 0-16,-5 15-1 15,0 4 1-15,-4 15 0 16,0 8 0-16,0 11 0 16,-4 3 1-16,4 5-1 0,-8 11 0 15,-5 11 0-15,4 11 1 0,-8 28-2 16,13-20 1-16,-13 30 0 16,9-3 1-16,-10 3-1 15,6 27 1-15,-5 4-2 16,21 37 1-16,-17 16 0 15,13 37 1-15,0-22-1 16,0 68 0-16,0-8-1 16,0 50 1-16,-4 11 0 15,25-12 1 1,-25 159-1-16,-5-86 1 16,-3-46-1-16,3-42 1 31,1-11 0-31,-9-53 0 15,4 15-1 1,4-41 1-16,14-38-2 16,-10-20 1-16,14-21-1 15,-18-16 1-15,14-19-1 16,-10-12 0-16,18-14-1 16,-17-1 0-1,12-10-6 1,-3-9 1-16,7 5-8 15,-12-1 0-15</inkml:trace>
  <inkml:trace contextRef="#ctx0" brushRef="#br0" timeOffset="616285.6274">17175 6077 22 0,'-13'11'11'0,"-8"-19"-6"0,16 8 11 16,5 0-17-16,0 0 1 15,-4 0 0-15,0 0 1 0,0 0-2 16,4 0 0-16,-5-3-1 16,1 3 0-16,4 0-2 15,-4-8 0-15,4 8-3 16,4-4 0-16</inkml:trace>
  <inkml:trace contextRef="#ctx0" brushRef="#br0" timeOffset="617147.0365">20982 6803 31 0,'4'-15'15'0,"-8"19"-1"0,4-4 16 32,-4 3-22-17,-1 9 0-15,1 3 3 16,0 15 0-16,0 12-15 16,-5 11 1-16,-4 11 9 15,-4 4 0-15,-4 4-4 16,-9 4 0-16,-4-16-2 15,-8 1 1-15,-1-4-2 0,-4-5 1 16,13-14 0-16,0-11 0 16,0-16-1-16,4-11 0 15,17-34 0 1,9-4 1-16,13 0 0 16,8 8 0-16,8 11 1 15,14 8 0-15,3 11 1 0,5 4 1 16,0 15-1-16,4 7 0 15,-4-3 0-15,4 7 0 16,-9-3-2-16,1-1 0 16,-9-3-5-16,-4-4 1 15,-9-8-5-15,-4-3 1 32,0-8-8-32,9-8 1 0,4-18-3 15,-1-1 1 1</inkml:trace>
  <inkml:trace contextRef="#ctx0" brushRef="#br0" timeOffset="617348.86">21331 7189 53 0,'-25'-34'26'0,"76"15"-26"0,-30 11 53 0,9-7-52 15,8 4 0-15,0-1 0 16,14-6 0-16,-6 6-4 15,1 1 1-15,-8 0-4 32,-5 3 1-17,-30 46-12-15,-17 22 1 16</inkml:trace>
  <inkml:trace contextRef="#ctx0" brushRef="#br0" timeOffset="617486.8652">21280 7790 48 0,'0'12'24'0,"175"-122"-19"16,-111 76 34-16,4-8-48 16,0 1 0-16,-4 3-20 15,0 8 1 1</inkml:trace>
  <inkml:trace contextRef="#ctx0" brushRef="#br0" timeOffset="618086.8049">20697 8774 55 0,'-9'-19'27'0,"9"38"-21"16,0-11 44 15,9 41-46-31,-1 11 0 0,1 16 0 16,3 4 1-16,-3 3-8 15,-1 4 1-15,1-8 2 16,0-11 0 0,-5-11-2-16,0-11 0 15,-4-12 0-15,0-19 0 0,-4-11 1 16,-5-8 0-16,-4-19 2 16,-4-11 0-16,-4-15 0 15,-4-16 0-15,-1-3 0 16,1-11 0-16,3 7-1 15,5 19 0-15,9-4 1 0,3 12 1 16,5 3 0-16,13 12 1 16,13 4 0-16,12 18 0 15,9 4 0-15,8 19 0 16,9 27-2-16,13 0 1 16,-13 11-2-16,0 3 0 15,-5 1-5-15,-8-4 1 0,-8-11-5 16,-5 3 1-16,-8-15-8 15,-13-7 1-15,-8-4-4 16,-9-4 1-16,-30 4 1 16,-9-8 1-16</inkml:trace>
  <inkml:trace contextRef="#ctx0" brushRef="#br0" timeOffset="618218.714">20637 9417 61 0,'38'-22'30'0,"69"-20"-46"15,-69 23 69-15,35-11-56 16,-1-19 0 0,9-4-15-16,4-4 0 15,0-4 12-15,-17 16 1 0</inkml:trace>
  <inkml:trace contextRef="#ctx0" brushRef="#br0" timeOffset="618519.5919">21480 8793 52 0,'-4'4'26'0,"12"37"-18"0,5-37 44 16,-4 8-45 0,8 10 0-16,0 16 0 15,4-4 1-15,5-4-12 16,8 1 1-16,0 3 7 16,0-4 0-16,0-7-4 15,-8-8 0-15,-1-4 0 16,1-15 0-16,-5-7 0 15,-4-4 0-15,0-12 0 0,-9-7 0 16,1 0 0-16,-5-3 1 0,1-5-2 16,-5-3 0-16,0 3-5 15,0 4 1-15,0 0-8 16,-5 0 1-16,10 8-7 16,7-4 1-16,1 4-2 15,-9 7 1-15</inkml:trace>
  <inkml:trace contextRef="#ctx0" brushRef="#br0" timeOffset="619166.3357">22225 8430 63 0,'5'53'31'0,"-5"38"-45"15,4-69 66-15,0 9-52 16,5 10 0-16,-1-7-1 15,1 4 1 1,8 11-7 0,0-7 1-16,-4-16-5 15,-1-10 0-15,-7-9-2 16,-5-7 0-16,-9-15 2 16,-4-15 0-16,-4-8 9 0,-8-11 0 15,-9-8 7-15,-9-7 0 16,1 7 5-16,3-4 0 15,9-3 2 17,22 7 0-17,55 12-1-15,0 11 1 16,4 7-4-16,0 12 1 16,-4 11-4-16,-5 8 1 15,-8 11-5-15,-8 4 0 16,-13 0-4-16,-13 11 1 15,-13 1 0-15,-4-1 0 0,-4 4-1 16,3-8 1 0,6 5 3-1,7-1 1-15,18-7 1 16,9-1 1-16,7-3 0 16,5 0 0-16,5 4 1 15,3 0 1-15,5 7-2 0,0 4 1 16,-9-4-2-16,-12-11 1 0,-13 4-1 15,-18 7 0 1,-54 34-1 0,-14-11 0-16,1-3-7 15,4-9 1-15,4-7-6 32,9-11 1-17,25 0-13-15,4-1 1 16,9-3-3-16,-4 0 0 15</inkml:trace>
  <inkml:trace contextRef="#ctx0" brushRef="#br0" timeOffset="619484.8227">20352 10291 44 0,'-39'12'22'0,"274"-114"-6"0,-129 52 38 15,43-25-48-15,60-16 0 0,29-19 5 16,52 0 0-16,16-7-12 16,18-4 1-16,-26 11 9 15,-17 16 0-15,-42 11-3 16,-43 18 0-16,-39 16-4 15,-42 7 1-15,-30 8-10 0,-21 4 1 16,-38 7-14-16,-13 8 0 16,-30-4-3-16,-26-15 0 15</inkml:trace>
  <inkml:trace contextRef="#ctx1" brushRef="#br0" timeOffset="401321.7201">17073 18634 0,'0'0'15,"0"0"-15,0 0 16,0 0-16,0 0 141</inkml:trace>
  <inkml:trace contextRef="#ctx0" brushRef="#br0" timeOffset="733286.2807">16881 12471 38 0,'-4'-27'19'0,"8"20"-9"15,-4 7 19-15,0-8-23 31,0-3 0-31,-4-1 3 16,-1 1 0-16,5 0-11 0,-4 3 1 16,0 4 8-16,0 8 0 15,-5 4-2-15,1 3 0 16,-1 4-1-16,1 12 0 16,3 10-1-16,1 13 1 15,4-5-1-15,0 8 1 0,0 0-1 16,4-8 0-16,5 1-1 15,-1 3 0-15,1 8-1 16,-1-8 1 0,-3-11-1-16,-1 0 0 15,-4 3 0-15,-4-7 0 0,-5-4-3 16,1-3 1 0,-1-16-5-16,-4-7 1 15,5-11-7-15,-1-5 0 0,5-7-8 16,4-3 1-1</inkml:trace>
  <inkml:trace contextRef="#ctx0" brushRef="#br0" timeOffset="733720.1722">16668 12467 40 0,'-55'-64'20'0,"55"26"-9"0,0 26 17 15,4 1-25-15,4-4 1 16,9 0 2-16,9 3 0 0,8 1-7 16,4 3 0-16,5 5 5 15,0 6 1-15,8 9-2 16,4 11 0-16,5 3 0 16,-13 8 0-16,-5 11-1 15,-4 12 1-15,-3 4-1 16,-14 3 0-1,-8-3-1-15,-9-1 0 16,-4 4 0-16,-9 5 1 16,-12-9-1-16,-13-7 0 0,0-4 0 15,0-7 0-15,-9-8 0 16,-8-4 1-16,-4-7-1 16,-1-4 0-16,5-8-1 15,4-3 1-15,9-8-2 16,4-8 1-16,13-3-5 0,4-1 0 31,55 1-13-31,0 4 1 16,-4-5-3-16,-12-7 1 15</inkml:trace>
  <inkml:trace contextRef="#ctx0" brushRef="#br0" timeOffset="734123.4846">17264 13046 53 0,'0'7'26'0,"0"5"-28"0,0-9 48 16,4 1-45-16,5 0 0 16,0 0 1-16,8 0 1 15,8-1-3-15,5-3 0 0,4-7 1 16,4-1 1-16,-4-3 0 15,0-16 1-15,-4 1-1 16,0-1 1-16,-13-10-1 0,4-9 1 16,-12 5-1-16,4 7 1 15,-5-12-2-15,-8 23 1 16,-8 4-2-16,-9 8 0 31,-34 34 0-31,4 7 0 31,8 12-1-31,5 11 1 0,22-8 0 16,7-3 0-16,14-1 0 16,8-14 1-16,17 7-1 15,4-19 1-15,-8 11-3 16,21-26 1-16,5 8-5 16,-10-23 0-16,-3 0-7 15,0-8 0-15,3 0-7 0</inkml:trace>
  <inkml:trace contextRef="#ctx0" brushRef="#br0" timeOffset="734639.524">18299 12384 77 0,'0'0'38'0,"-4"68"-36"16,4-15 38-1,0 34-40 1,0-4 0-16,0-4 0 16,4-7 1-16,0-7-1 15,-4-16 0-15,0-8 1 16,0-10 0-16,0-12 0 15,0-8 0-15,-8-11 0 16,4-11 0-16,-9-12 0 0,0-4 0 16,-4-3-1-16,-4-4 1 15,-5 15-1-15,1-11 1 16,-1 19-2-16,-12 3 1 0,-5 8 0 16,9-4 0-16,-4 4-1 15,12 19 1-15,1 15-1 31,12 0 1-31,0 19 0 16,5-15 0-16,3 0 0 0,10-15 1 16,16-5 0-16,9 5 0 15,12-8-1-15,5-11 1 16,-4 7-1-16,4-14 0 16,-1-1-6-16,-12-11 1 15,26-16-14 1,0 9 1-16,-5 10-3 15</inkml:trace>
  <inkml:trace contextRef="#ctx0" brushRef="#br0" timeOffset="735008.3095">18593 12788 57 0,'0'0'28'0,"-4"4"-16"0,4-4 28 31,-9 23-34-31,5-8 1 15,0 15 0-15,-1 1 0 16,10 6-11-16,-1 1 0 0,4 4 7 0,5-19 0 16,4-4-4-1,0-4 1-15,5 0-1 16,7-15 0-16,-3-8 1 0,-5-7 0 16,-4-8 0-16,-4-11 0 15,0 0 0-15,-5 19 1 16,-3-4 1-16,3 4 0 15,-4 0 0-15,-4 7 1 16,0 12 0-16,0 8 1 0,9 6-2 16,-5 9 1-16,5 7-3 15,3 0 0-15,5 4-6 16,0-27 1-16,9 19-7 16,-13-26 0-16,25 23-6 15,-12-27 0-15,8-4-4 31</inkml:trace>
  <inkml:trace contextRef="#ctx0" brushRef="#br0" timeOffset="735671.6946">19411 12713 43 0,'4'-23'21'0,"-13"12"-8"0,5 3 21 16,-9 4-30-16,-4 4 1 16,-4 4 4-16,-9 8 0 15,5 3-10-15,-9 19 0 31,-9 0 7-31,5 4 1 0,4 15-3 16,12-4 0-16,9-4-2 16,9 4 1-16,21-3-3 15,0-12 1-15,13-4-2 16,17-15 1-16,8-11-4 16,5-8 1-16,0-3-6 15,-9-9 1-15,0-10-7 0,0-8 1 16,0-4-6-16,-8-7 1 15</inkml:trace>
  <inkml:trace contextRef="#ctx0" brushRef="#br0" timeOffset="736056.6016">19845 12266 53 0,'-4'-30'26'0,"4"26"-25"15,0 4 48-15,-9 4-45 0,1 15 1 16,-5 15 0-16,-4 15 1 15,0 16-8-15,8 6 1 16,9 13 4-16,5-16 1 16,7 0-3-16,5-4 0 15,-4-3-1-15,0-5 1 16,4-14-1-16,4-12 0 0,1-11 0 0,3-11 1 16,1-12 0-16,-1-7 0 15,-4-8-1-15,1 7 1 16,-1-3-1-16,0 0 1 31,-4 4-1-31,0 3 0 0,0 8 0 0,0 4 0 31,5 11-1-31,-1 4 1 16,-4 8-5 0,0-12 1-16,0-8-6 15,-4-7 0-15,0-11-7 31,-9 0 1-31,-4-1-4 16,0-18 1-16</inkml:trace>
  <inkml:trace contextRef="#ctx0" brushRef="#br0" timeOffset="736187.923">20126 12577 61 0,'-13'0'30'0,"17"7"-45"0,5-3 63 0,0-4-53 16,3 8 1-16,1-1-14 15,4 4 0-15,0 8 14 16,-4-7 0-16</inkml:trace>
  <inkml:trace contextRef="#ctx0" brushRef="#br0" timeOffset="736488.094">20505 12762 59 0,'-4'-19'29'0,"4"19"-28"0,0 4 53 0,4 3-51 16,-4 1 1-16,4 7 0 16,5 8 1-16,-1-4-7 15,5-4 0 1,4 4 4-16,9-4 0 0,8 0-2 16,4-4 1-16,5-7 0 15,-1-8 0-15,-3 4 1 16,-5-15 0-16,-9-11 0 15,-8-8 0-15,-4 0-2 16,-4 0 1-16,-9 0-6 0,-5 7 1 0,1 1-9 16,0 7 0-16,-1 7-6 15,1 12 0-15,-4-3-2 16,3 6 1-16</inkml:trace>
  <inkml:trace contextRef="#ctx0" brushRef="#br0" timeOffset="736857.8709">21020 12872 56 0,'0'15'28'0,"5"-8"-31"0,3-7 58 15,26 4-50 1,-17-4 1-16,4-4 1 16,9-3 0-16,4-8-9 15,9-12 0-15,4-7 6 16,0 0 1-16,-5-4-4 15,-8-3 1 1,-21 10-1-16,-13 12 0 16,-13 16 0-16,-4 10 0 15,-4 12 0-15,4 8 0 16,0 10 1 0,8-6 0-16,9-1-2 15,9 0 1 1,38-3-1-1,-5-16 1-15,-3-7-5 16,-5 0 0-16,0-16-6 16,-13-10 0-16,-8-5-8 15,-9-3 1-15,-12-16-5 0,-14-6 0 16</inkml:trace>
  <inkml:trace contextRef="#ctx0" brushRef="#br0" timeOffset="737025.5936">20249 12210 76 0,'-8'-16'38'0,"102"-10"-55"16,-52 11 77-16,39-8-61 15,30-11 1-15,21 11-7 0,-9 1 1 16,5 3 0-16,-9 15 0 16,-21 19-12-16,-34 19 0 15,-30-4-1-15,-17 20 0 31</inkml:trace>
  <inkml:trace contextRef="#ctx0" brushRef="#br0" timeOffset="737447.8439">19287 13931 45 0,'0'-34'22'0,"-13"8"-16"0,5 26 45 15,-5 3-45-15,0 5 0 16,-12-1 3-16,-9 16 1 16,-9 11-13-16,9 4 1 15,-4 11 8-15,8-3 0 0,4 7-4 16,9 3 1-16,9 1-2 16,3-8 0-16,18-3-2 15,13-8 1-15,12-12-5 16,5-15 0-16,8-11-5 15,13-19 0 1,8-15-6-16,-4-3 0 16,-8-20-5-16,-18-15 1 0</inkml:trace>
  <inkml:trace contextRef="#ctx0" brushRef="#br0" timeOffset="737657.3002">19641 13507 77 0,'-18'-38'38'0,"14"91"-55"15,4-37 81-15,0 25-64 16,0 5 1-16,0 22 0 16,4 4 0-16,1-1-2 0,-5 1 1 15,0 0 0-15,13-19 0 16,4-4-4-16,8-11 0 16,1-7-6-16,3-13 0 15,-3-6-8-15,8-1 1 0,0-11-3 16,0-15 0-16</inkml:trace>
  <inkml:trace contextRef="#ctx0" brushRef="#br0" timeOffset="737950.5166">20109 13984 57 0,'8'-11'28'0,"-12"26"-30"16,0-8 57 15,-13 20-53-31,0 3 1 16,4 4-1-16,5-4 1 15,8-11-5-15,12 0 1 16,10-4 2-16,7-7 1 0,6 0-1 16,3-5 0-16,4-14 0 15,1-8 0-15,-5-7 0 16,-12-8 0-16,-9 0-1 16,-17-1 1-16,-9 1-2 0,-3 4 0 15,-10 7-3-15,-12 8 0 16,4 4-4-16,1 7 1 15,3 8-6-15,9 7 1 16,13 1-6 0,8 3 1-16</inkml:trace>
  <inkml:trace contextRef="#ctx0" brushRef="#br0" timeOffset="738288.8296">20871 13451 56 0,'-13'-34'28'0,"-25"18"-32"0,21 13 51 16,-8 3-46-16,-10 3 0 15,1 5 1-15,0 3 0 16,9 4-1-16,4 8 0 0,8-4 2 16,4 4 0-16,13 11 0 15,14 15 0-15,11-7 0 16,10 3 1-16,3 8-2 15,1 4 0-15,-5-4 0 16,5-4 1-16,-5-4-2 0,-8-7 1 16,-13-11 0-16,-13-1 0 15,-8-3-1-15,-9-4 1 32,-12-4-2-32,-14 0 1 0,5 4-4 15,0-23 0-15,4 12-5 16,13-23 0-16,13 7-7 15,13-18 1-15,20-1-5 16,14-3 1-16,-13 18 0 16</inkml:trace>
  <inkml:trace contextRef="#ctx0" brushRef="#br0" timeOffset="738673.4743">21178 13901 75 0,'0'0'37'0,"21"72"-36"16,-12-61 37-16,-1-3-38 15,9 7 0-15,9-15 0 16,4 4 1-16,4-8-1 16,0-11 0-1,8-31 0-15,-12-3 0 0,-4 11 2 16,-9 8 0-1,-5 7 0-15,1 8 0 16,-4 30 0 0,4 0 1-16,-1 0-1 15,5 8 1-15,-4-8-3 16,8 8 0-16,-4-8-5 16,9 0 0-16,-5 4-6 15,18-23 0-15,-18 27-7 0,9-19 1 16,0-4-3-16,-5-15 0 15</inkml:trace>
  <inkml:trace contextRef="#ctx0" brushRef="#br0" timeOffset="739005.4185">21829 13628 57 0,'9'-56'28'0,"-1"-35"-18"15,-3 68 55-15,-1 4-65 16,9 4 1-16,8 0 0 0,5 4 0 0,8 30-1 15,0-4 0-15,4 11 1 16,-4 20 1-16,-8 18-1 31,-1 8 0-31,-16-8-1 0,-1 12 0 0,-8-20-2 16,-4-6 1-16,4 6 0 16,-4-18 0-1,8-34 2 1,13-15 1-16,0-8 0 15,9-27 0-15,3-14 1 16,-3-4 0 15,17-39-8-31,-14 31 1 16,-3 8-11-16,-13 30 0 16,17 19-5-16,-22 11 0 0,9 12-3 15,-13-23 0-15</inkml:trace>
  <inkml:trace contextRef="#ctx0" brushRef="#br0" timeOffset="739290.0784">22375 13924 57 0,'0'0'28'0,"21"52"-21"0,0-59 29 0,-4 7-34 16,-4-15 0-16,4-15 3 31,4 7 0-31,1-11-5 0,7-8 0 0,5-11 5 16,0-4 0-16,-4 8-1 15,-8 4 1 1,-31 26 0 0,-8 4 1-16,-4 22-1 15,-1 20 1-15,5 11-2 32,5 15 1-32,-1-8-2 0,9 12 0 15,4-12-3-15,8-3 1 16,13-12-7-16,13-11 1 15,18-8-6-15,3-7 0 16,-4-19-9-16</inkml:trace>
  <inkml:trace contextRef="#ctx0" brushRef="#br0" timeOffset="740207.9201">23239 12213 63 0,'0'0'31'0,"-85"-83"-29"16,55 42 31-16,-13-5-31 16,-16-11 1-16,-31-7 2 15,-3 3 1-15,-27-14-7 16,-12 11 1-16,-25-8 4 15,-5 15 1-15,-21 8-2 16,-21-1 1-16,-5-14-3 0,-34 7 1 0,9 12-1 16,-34-12 1-16,-9 42-3 15,-21-23 1-15,-13 38-1 16,-4 4 1-16,-9 15 0 31,9 0 0-31,0 11 0 0,12 4 0 0,1 4 0 16,21 11 1-16,13-3-1 15,12 7 0-15,22 3 0 16,30 5 0-16,16 15 0 0,18 3 0 16,29 4-1-16,26-7 1 15,26 11 0-15,21 4 0 32,25 19 0-32,22-1 1 15,25 12-1-15,26 0 1 0,13 12 0 16,25 14 1-16,8 1-1 15,18-1 1-15,25 12-1 16,22 12 0-16,-1-1 1 16,14-7 0-16,12-5-1 15,17 9 1-15,0-12 0 0,13-11 1 16,13-19 0-16,8-8 0 16,17-11-1-16,-4-27 1 15,21-7-1-15,5-7 0 0,12-28-1 16,9-6 0-16,-5-16-1 15,-3-19 1-15,-5-22-1 32,8-16 1-32,-4 0-1 15,-25-14 1-15,4-9-1 16,-13-7 0-16,-25 0 0 0,8-15 1 16,-21-7-1-16,-4 7 0 15,-22-8 0-15,-8-22 0 16,-9-4 0-1,-16-12 1-15,-27-3-1 0,-8-7 1 16,-21-20-1-16,-17-4 1 16,-30-10-1-16,-12-24 1 15,-39-3-1-15,-47-1 1 16,-43-3-1-16,-63 8 1 0,-60 26-3 16,-102 19 0-16,-115 18-8 15,-124 31 1-15,-132 46-11 0,-148 56 0 16,-125 50-3-16,-131 67 1 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6-10-28T23:26:29.114"/>
    </inkml:context>
    <inkml:brush xml:id="br0">
      <inkml:brushProperty name="width" value="0.05292" units="cm"/>
      <inkml:brushProperty name="height" value="0.05292" units="cm"/>
    </inkml:brush>
    <inkml:context xml:id="ctx1">
      <inkml:inkSource xml:id="inkSrc1">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16-10-28T23:26:29.455"/>
    </inkml:context>
  </inkml:definitions>
  <inkml:trace contextRef="#ctx0" brushRef="#br0">16868 17105 0,'0'0'16,"0"0"31,0 0-16,0 0 0,0 0-15,0 4-1,0-4 17,0 8-17,0-8 16,0 0 1,0 0-17,4 0 32,1 0-16,-1 0 1</inkml:trace>
  <inkml:trace contextRef="#ctx1" brushRef="#br0">13891 10424 49 0,'0'0'24'16,"69"0"-18"-16,-40-4 24 0,18 0-29 15,9 0 0-15,25 1 1 16,12-1 1-16,26 0-4 15,18 0 1-15,25-3 1 16,33-1 1-16,14 1-1 16,17-5 0-16,17 1 0 0,12-4 0 0,30-8 0 15,-8 4 0-15,17 0-1 16,-9 4 0-16,-16 0 1 16,-5 7 0-16,-9 1 0 15,-12 3 0-15,-13-11 0 16,-13 0 0-16,-21 0 0 31,-9-1 0-31,-16-2 0 0,-22-1 0 16,-21 4-1-16,-22 3 1 15,-21 5 0-15,-12-1 1 16,-22 0-2-16,-17 5 0 16,-17-1-3-16,-17-4 0 15,-13 8-7 1,-13 0 1-16,-20 8-8 15,-18-1 1-15,-26 5-1 0,-37-8 1 16</inkml:trace>
  <inkml:trace contextRef="#ctx1" brushRef="#br0" timeOffset="841.772">13896 10435 25 0,'0'4'12'0,"0"-8"-11"16,0 4 23-16,4 4-20 16,-4-4 1-16,0 4 2 15,0-1 0-15,0 9-9 16,0 3 1-1,13 38 7 1,0 15 0-16,-1 4-2 16,5 22 1-16,5 28-1 0,-5-32 0 15,0 84 0-15,-5 16 0 16,-3 21-2 0,-5 1 0-16,-4 30 0 0,-4 12 1 15,4 15-1-15,-4-16 1 16,-1 8-1-16,5-7 1 15,0-31 0-15,5-7 0 16,3-31-2-16,5-11 1 16,0-26-2-16,-5-20 0 31,-3-22-10-31,-5-38 1 16,4-22-8-16,4-31 0 15,5-30-2-15,4-31 1 16</inkml:trace>
  <inkml:trace contextRef="#ctx1" brushRef="#br0" timeOffset="1577.6825">19653 10076 35 0,'-21'0'17'0,"34"7"-20"16,-9-7 32-1,-4 23-28 1,4 3 1-1,13 84 6 1,0 23 0-16,0 7-8 0,0 26 0 16,0 27 6-16,-4 4 0 15,0 11 0-15,4 11 0 16,0-7-1-16,0 23 0 16,0-4-1-16,0-8 0 15,9 8-1-15,-5-12 1 16,5-3-2-16,-1-12 1 0,1-15-2 15,-9-7 0-15,-5-35 0 16,-7-18 0-16,-10-12-4 16,-3-26 1-16,-9-23-7 31,-4-26 1-31,-1-20-8 0,-7-18 1 16,-23-23-5-16,-24-19 1 15</inkml:trace>
  <inkml:trace contextRef="#ctx1" brushRef="#br0" timeOffset="2524.7779">13866 11286 25 0,'-17'-3'12'0,"21"-1"-4"16,0 0 16-16,5 0-21 16,-5 0 0-16,5 1 1 15,-5 3 0-15,4-4-6 0,5 8 1 16,0-4 3-1,4-4 0-15,9 4-1 16,8 0 1-16,4-4 0 16,9 4 1-16,0 4-1 15,8 0 1-15,22-1 0 16,-1 1 1-16,18-4-1 0,12 4 0 16,27 7-1-16,7-11 0 15,35-3-1-15,16 3 1 31,184-31-1-31,-26 9 0 16,-17-1-1-16,-21 0 1 0,-4 4-2 16,-22 4 1-16,5-4 0 15,-13 8 1-15,8-4-1 16,-13 3 1-16,-12 1-1 16,0-4 1-16,-21 4-1 0,-22-8 1 15,-17 4-1-15,-17 3 0 16,-25 5-1-16,-22-1 0 0,-21 1-3 15,-22-1 0-15,-24 0-4 16,-18 1 0-16,-26-1-8 16,-29 4 1-16</inkml:trace>
  <inkml:trace contextRef="#ctx1" brushRef="#br0" timeOffset="3262.0079">15710 10295 22 0,'-17'-34'11'0,"17"8"-8"0,0 14 9 16,0 12-12-16,0-11 1 15,0 3 1-15,0 8 1 32,0 0-1-32,0 0 0 15,0 0 3-15,4 0 0 16,0 4 2-16,1 4 0 0,3 7-1 15,-4 8 0-15,5 7-2 16,4 8 0-16,-1 18-2 16,5 9 1-16,5-1-3 15,-1 12 0-15,0 18 1 16,5 16 0-16,4 19 0 31,0 14 0-31,4 20 1 0,0 38 0 16,-5 3 0-16,-3 34 0 15,4 4-1-15,-5 4 1 16,1-7 1-16,-1-8 1 16,-3-12-1-16,-1-11 0 15,-4-7 0-15,0-12 0 0,-4 0-1 16,-5-4 1-16,1-11-3 0,-1-15 1 16,-3-15-2-16,-1-15 0 15,0-16-2-15,1-22 0 16,-5-23-4-16,0-15 0 15,-5-19-6-15,1-23 1 16,-5-26-5-16,9-26 0 16</inkml:trace>
  <inkml:trace contextRef="#ctx1" brushRef="#br0" timeOffset="3908.8795">18001 10042 35 0,'-9'-8'17'0,"1"38"-15"16,4-22 26-16,-1 7-28 16,1 8 0-16,0 7 2 15,0 19 0-15,4 16-2 16,4 25 1-16,-4 12 2 16,0 20 0-16,4 29 0 0,5 15 0 15,-1 16 1-15,1 18 0 16,-1 9 0-16,1 6 1 15,4 16 0-15,4 4 0 16,0-16 0-16,4 1 0 0,4-12-2 31,1-15 0-31,4-12-1 16,-5-11 1-16,-3-14-3 16,-1-13 1-16,-8-14 0 0,-1-27 0 15,-3-7-1-15,0-16 1 16,-5-11-3-16,-4-15 1 15,0-11-3-15,-4-12 0 16,-5-15-4-16,-4-15 0 0,-4-7-6 16,0-16 0-16,-8-19-3 15,-1-14 1-15</inkml:trace>
  <inkml:trace contextRef="#ctx1" brushRef="#br0" timeOffset="4847.3396">14573 10658 55 0,'-4'-19'27'0,"4"27"-33"15,0-4 53-15,4 3-45 16,4 8 1-16,-3 16 0 16,3 7 1-16,1-8-5 15,-1 8 1-15,1 7 2 16,-1 0 0-16,1-7-1 31,-1-4 1-31,-4 0-1 0,1-11 1 16,-5 4-2-16,0-16 1 15,0-3 0-15,-5-5 1 0,1-14-1 16,0-19 0 0,0-35-1-1,-5-3 1 1,1-34-1 0,3 23 0-16,5 11-1 15,0 18 1-15,5 13-1 0,3 18 0 31,9 15 0-31,5 23 0 16,7 7-1-16,1 12 1 16,13 26-2-1,-5-3 1-15,0-4-4 16,-8-8 0-16,-9-8-5 16,-3-6 1-16,-6-9-6 15,-16-11 0-15,-4-3 0 16,-5-5 0-16</inkml:trace>
  <inkml:trace contextRef="#ctx1" brushRef="#br0" timeOffset="4994.576">14603 11086 52 0,'8'-4'26'0,"82"-15"-34"0,-56 8 58 0,12-8-50 16,27-4 1-16,4-3-3 15,-5-1 0-15,0 5-5 31,-4 10 0-31,-4 5-8 0,-4-1 0 16</inkml:trace>
  <inkml:trace contextRef="#ctx1" brushRef="#br0" timeOffset="5806.1829">16170 10658 47 0,'4'0'23'0,"17"-3"-17"0,-16 6 38 0,-1 5-43 32,0 7 1-32,5 0 1 15,-5 8 0-15,4 3-4 0,-3 5 0 0,3-1 2 16,-4 4 1-16,5 0-1 16,-5 0 0-1,5 0-4 1,-1-15 1-16,-3-15-2 31,-5-4 1-31,-9-12 0 0,9-10 0 0,-13-9 0 16,5-3 0-16,-5 4 3 15,4-8 0-15,-3 8 1 16,7-12 1-16,5 12 0 16,0-11 1-1,17 22 0 1,0-15 1-1,18 34-2-15,-10-16 1 16,9 13-1-16,-8 10 0 16,-1 12-2-16,-8 4 0 15,-8-4-2-15,-9 0 1 16,-9 7-1 0,-4-11 1-1,1 0-1 1,7-7 1-16,-7 3 1 0,20-3 0 15,-8 3 2-15,21-3 0 16,-12 7 0-16,17 0 0 16,-1-4 0-16,1 8 1 31,12 19-2-31,-8-4 1 0,-9-7 0 16,-12 3 0-16,-5 0-1 15,-8-11 1-15,-9 4 0 16,0-8 0-16,-4 0-1 15,-13-7 1-15,0 7-1 16,1-15 1-16,-1 15-2 16,8-19 1-1,1 23-3-15,8-26 0 16,9-1-6-16,-4-3 1 0,16 11-9 0,1-8 0 16,-9-3-4-16</inkml:trace>
  <inkml:trace contextRef="#ctx1" brushRef="#br0" timeOffset="9082.4908">14645 11786 29 0,'0'-12'14'0,"13"9"0"0,-13 3 14 31,0 0-23-31,0 0 1 15,-4 0 3-15,4 3 0 0,0 16-12 0,0 8 1 16,4 3 7-16,5 0 0 16,-1 1-3-16,1 3 0 0,-1-8-6 15,-4 1 1 1,-4-12-12 15,-4-8 0-31</inkml:trace>
  <inkml:trace contextRef="#ctx1" brushRef="#br0" timeOffset="9248.5692">14454 11699 45 0,'4'-27'22'0,"51"-3"-18"16,-42 19 30-16,13-1-34 15,20-3 0-15,23 0-1 0,7 8 1 0,9-1-8 16,5 0 0-16,-1 5-5 15,-4-9 0-15</inkml:trace>
  <inkml:trace contextRef="#ctx1" brushRef="#br0" timeOffset="9799.6073">16506 12089 48 0,'0'0'24'0,"-17"-31"-30"0,26 20 24 0,-5 18-26 15,-8-10 1-15,-1 3-13 0,-3 0 0 16</inkml:trace>
  <inkml:trace contextRef="#ctx1" brushRef="#br0" timeOffset="9968.7183">16276 11657 44 0,'-13'-64'22'0,"48"41"-21"15,-23 16 38-15,31-5-38 16,-1 5 0 0,44 3-8-1,-5 0 0-15,-13-7-3 16,0 15 0-1</inkml:trace>
  <inkml:trace contextRef="#ctx1" brushRef="#br0" timeOffset="10993.5469">16536 11487 25 0,'0'0'12'0,"-4"-19"-17"0,0 23 12 0,-18-12-7 16,5 23 0-16,-4-15 4 16,0 4 1-16,-1-15-3 15,1 22 0 1,0-18 4-16,8 7 1 31,0 7 4-31,9 1 1 16,4-1 0-16,4 5 0 15,0 10-2-15,13 5 0 16,-12 7-2-16,12 0 1 16,-9 4-5-16,5-4 0 0,0 26-3 15,4-14 1-15,-4 10-2 16,-13-25 1 0,8 3-2-16,1-19 1 15,-1-7-6-15,-4 3 1 16,5-7-5-16,-5-12 0 15,0 1-6-15,5 3 1 0,-13 8-4 16,21 3 0-16</inkml:trace>
  <inkml:trace contextRef="#ctx1" brushRef="#br0" timeOffset="11841.0727">14500 12365 64 0,'0'0'32'0,"-4"-8"-29"0,4 8 33 0,-4-7-36 15,4 7 1 1,0 0 0-16,-4 0 0 16,8-8-2-16,-4 8 1 0,8-4 1 0,-8 4 1 15,5 0 0-15,-10 4 0 16,14 7 0-16,-13-3 0 16,8 11 1-16,4 15 0 15,-3-11-1-15,3 30 1 16,-4 0-1-16,1 11 0 0,-1-7 0 31,0-1 0-31,5-6-2 0,-5-5 1 0,5-3-1 16,-5-12 0-16,0-4-5 31,0-7 0-31,-4-11-6 16,0-8 1-16,-4-8-6 15,0 1 0-15,-9-5-5 0,5 1 1 16</inkml:trace>
  <inkml:trace contextRef="#ctx1" brushRef="#br0" timeOffset="12041.0925">14262 12546 53 0,'4'-60'26'0,"26"64"-11"0,-9-16 27 0,13 8-37 15,9-3 0-15,-5-12 2 16,22-4 0-16,12-3-10 0,5-1 1 15,8 1 6-15,-25 7 0 16,-1 0-3-16,1 4 0 16,-26 3-3-16,9 1 1 15,-18 7-6-15,1 1 0 16,-9 6-9-16</inkml:trace>
  <inkml:trace contextRef="#ctx1" brushRef="#br0" timeOffset="12657.214">16970 12338 71 0,'0'0'35'0,"-4"0"-29"0,0 0 36 16,-9 0-40-16,-8 0 1 15,-9 0 0-15,-13 4 1 16,-3 0-5-16,-1 3 0 15,4 12 3 1,1-7 0-16,7-1-2 16,-3 12 1-16,8-8-2 15,-4 23 1-15,22-4 0 16,-10 4 0-16,18 15-1 16,-5-16 1-16,14 1-1 15,-10-15 0-15,14 3 0 16,-1 5 1-16,1-12-6 0,0-4 1 15,-9-4-5-15,8 8 1 16,-12-19-6-16,4 11 1 16,0 1-6-16,8 3 0 15</inkml:trace>
  <inkml:trace contextRef="#ctx1" brushRef="#br0" timeOffset="12863.275">16476 12796 34 0,'-17'4'17'0,"17"-23"-8"0,5 8 26 16,3 14-28-16,9-14 0 15,9 19 5-15,8-24 1 16,17 20-16-16,4-15 1 16,5 7 9-16,-5 0 1 31,-12 0-4-31,-5-3 0 0,0-1-5 16,-3 8 1-16,-14-15-7 15,4 15 1-15,-3-22-8 16,-5 29 0-16,-9-26-5 15,1 38 0-15</inkml:trace>
  <inkml:trace contextRef="#ctx0" brushRef="#br0" timeOffset="14027.2672">15684 18713 0</inkml:trace>
  <inkml:trace contextRef="#ctx1" brushRef="#br0" timeOffset="14773.6312">14684 13352 23 0,'4'0'11'0,"4"-11"-9"0,-8 11 11 15,0 0-12-15,0 0 1 16,0 0 1-16,0 0 0 15,5-4-3-15,-1 0 1 16,-4 4 3-16,0 0 0 16,0 0-1-1,0 0 1-15,8 0-1 16,1-3 0-16,-9 3-1 16,4-4 0-16,-4 4 0 15,0 0 0-15,0 0-1 16,0 0 1-16,0 0 0 15,0 0 1 1,-8-8 1-16,-1 8 1 16,-4 0-1-16,-4 0 0 15,0 0-1-15,0 0 1 16,0 0-1-16,0 4 0 0,-4 0-2 16,0-4 1-16,-1 7-1 15,1 1 1-15,0-1 0 16,4 1 1-1,8 18 1-15,9 9 0 16,9-5-1-16,3 4 0 16,1 4 0-16,-4 7 0 15,-1-3-1-15,1-4 0 16,4-1-2-16,-5 1 1 31,1-8-2-31,-5-3 0 0,0-4-5 16,-4-4 0-1,-8-16-12 1,3-6 0-16,1-5-2 16,-4-3 0-16</inkml:trace>
  <inkml:trace contextRef="#ctx1" brushRef="#br0" timeOffset="14949.7818">14462 13632 60 0,'47'-11'30'0,"8"-19"-32"0,-29 18 59 15,21 8-54-15,12-3 0 16,1-4 0-16,4-1 0 0,0 5-6 31,-9-1 1-31,-4 0-2 0,-8 5 0 16,-9-1-9-16,0 11 0 16,0-3-7-16,4 0 1 15</inkml:trace>
  <inkml:trace contextRef="#ctx1" brushRef="#br0" timeOffset="15403.3364">16898 13379 57 0,'0'0'28'0,"4"22"-23"0,1-10 51 16,-1 3-52-16,4 8 1 15,-3-5 0-15,3 5 0 16,-4 4-8-16,1-1 1 0,-1 4 4 31,0-3 0-31,-4-4-4 0,0-4 1 16,0-4-6-16,0-4 1 0,0-7-6 15,0-8 0-15,0-7-5 16,-8-8 0-16,3 0-2 16,-7 0 1-1</inkml:trace>
  <inkml:trace contextRef="#ctx1" brushRef="#br0" timeOffset="15635.7424">16604 13299 48 0,'-8'-7'24'15,"25"-12"-24"-15,-5 11 48 0,18 1-42 16,9-9 0-16,12 5 4 0,8-8 0 16,14 4-13-16,-5 4 0 15,0-1 8-15,-4 1 0 16,-5 3-3-16,-3 5 0 16,-9 3-4-16,-5 3 1 15,-12 1-5-15,-9 0 0 16,-8 4-5-16,-4 3 0 0,-9 4-7 31,0 8 1-31,0-4-1 16,-13 0 0-16</inkml:trace>
  <inkml:trace contextRef="#ctx1" brushRef="#br0" timeOffset="16605.1764">14892 14362 28 0,'13'-11'14'0,"13"-8"-6"0,-18 12 23 16,1-1-26-16,-5 0 1 15,-4 1 4-15,0-1 0 0,-4 1-11 16,-13-5 0-16,-9 9 9 15,-12 3 0-15,-13 3-2 32,4 1 0-32,4 8-2 15,5-1 0-15,-5 0-2 16,1 1 1-16,8-5-1 16,4 8 1-16,4 0-2 15,18 4 1-15,3 0 0 16,14 4 0-16,4 11 0 0,-1 4 0 15,6 0-1-15,-1-1 0 16,0-2 0-16,0 10 0 0,-5-11-2 16,-3 4 1-16,-5-4-4 15,-4-8 1-15,-4-3-5 16,0-8 0-16,-5-15-6 16,1 19 1-16,3-42-5 15,-3 23 1-15,-1-18-1 0,-3 10 0 31</inkml:trace>
  <inkml:trace contextRef="#ctx1" brushRef="#br0" timeOffset="16720.8989">14483 14726 31 0,'5'11'15'0,"-1"-15"6"16,13-11 27-16,4 15-46 16,26-23 0-16,17 4 0 15,8-26 0 1,39 7-13-16,-17 15 1 15,-5 8-5-15</inkml:trace>
  <inkml:trace contextRef="#ctx1" brushRef="#br0" timeOffset="19037.8957">17064 14328 24 0,'17'-19'12'0,"34"-11"-11"15,-38 19 13-15,0 3-12 0,0 1 1 16,-5 3 3-16,-8 4 1 31,-13-4-5-31,-8 0 0 16,-26 1 6-1,0 3 0 1,-34 11-1 0,5 0 0-16,12 1-2 15,13 3 1-15,8-4-4 0,9 4 1 16,9-3-2-16,8 3 0 15,12 0 0-15,10 4 1 47,24 15-1-47,1 7 1 0,-4 1-1 16,-5 3 1-16,0-3-1 16,-8 0 0-16,0-1 1 15,-9-3 0-15,-4 0-4 16,-4-4 1-16,-5-11-5 15,1-4 1-15,-1-8-6 16,5-11 0-16,0-8-7 0,4 1 0 16</inkml:trace>
  <inkml:trace contextRef="#ctx1" brushRef="#br0" timeOffset="19192.021">16770 14601 45 0,'22'-19'22'0,"37"-4"-18"31,-38 23 39-31,5-4-40 16,17 1 1-16,12 3 0 16,-4-4 0-16,0 4-6 0,0-4 0 15,0-4 2-15,-4 1 1 16,-4 3-7-16,-9 4 0 16,-13 8-10-16,-8-5 0 15</inkml:trace>
  <inkml:trace contextRef="#ctx1" brushRef="#br0" timeOffset="20976.8903">13738 12229 25 0,'-8'-4'12'0,"20"4"-8"0,-7 0 12 16,-5 0-16-16,12-4 1 15,1 4 2-15,4 0 0 16,5 0-3-16,-1-4 1 0,0-3 2 16,9 3 1-16,8-4-1 31,13 4 1-31,9 1-1 15,0-1 0-15,12 0-1 16,17 4 1-16,-3 4-2 16,12 0 1-16,8-4-1 15,5 7 0-15,8 1 0 16,9-1 0-16,12 1 0 0,1-4 0 16,16 0-1-16,5-4 0 15,9-4 1-15,3 4 1 0,-4-8-1 16,18 8 1-16,-1 0-1 15,5 0 0-15,0 0 1 16,3 0 0-16,6 0-2 16,-6 0 0-16,10-4 0 15,-5 1 1-15,0-5-1 16,0 4 1 0,-8 4-1-16,4 0 0 15,-17 0 0-15,4 0 0 16,-4 0 0-16,-5 0 1 15,-12 0-2-15,-4-4 1 0,-5 1 0 16,-8 3 1-16,-9-8 0 16,-17-3 0-16,-8-1-1 15,-5-3 1-15,-16 4-1 16,-13-8 1-16,-18 8-2 16,-12-1 1-16,-13 1-6 0,-17-4 1 15,-17 3-6-15,-17 5 1 16,-25 3-5-16,-35 4 1 15</inkml:trace>
  <inkml:trace contextRef="#ctx1" brushRef="#br0" timeOffset="21824.7527">13581 13084 26 0,'-22'-8'13'0,"22"8"-16"0,0 0 19 16,9-4-16 0,-1 0 0-16,1 1 1 15,4-1 0-15,4 0 0 16,8 4 1-16,5 0 1 15,4 0 0-15,9 4 0 16,-1 0 1-16,9 3-1 16,17 1 0-16,13 7-1 15,9-4 1-15,8 4-1 0,4-11 0 16,21 4-1-16,5-1 1 16,13 5 0-16,-1-9 0 0,22 1-1 15,-4 0 1-15,16-4-1 16,5-8 0-16,4 5 0 15,9-5 0-15,0-3 0 16,8 3 0-16,-4-3 0 16,-5-4 0-16,18 0 0 15,-5-1 1-15,-4-2-2 16,13-1 1-16,-8 0-1 0,3 0 0 16,1 0-1-16,-4 0 1 15,7 8 0-15,-16-5 1 31,5 9-1-31,-1-4 0 0,-13 7 0 16,5 0 1-16,-5 4-1 16,5-4 1-16,-13 0-1 15,4 4 0-15,-4-3 0 16,-9 3 0-16,-13 0 0 16,1 0 1-16,-5-4-1 15,-21 0 1-15,-4 4 0 16,-17-8 0-16,-9 1 0 0,-21-1 0 15,-9-3 0-15,-12 0 1 16,-13-1-2-16,-13 5 0 16,-13 3-3-16,-12 0 0 15,-18-3-4-15,-16 7 0 16,-26 0-8 0,-26 11 1-16,-38 8-1 15,-43 4 1-15</inkml:trace>
  <inkml:trace contextRef="#ctx1" brushRef="#br0" timeOffset="22624.2402">13440 14067 34 0,'-64'-3'17'0,"30"10"-28"16,34-7 34-16,4-7-24 16,5 3 0-16,12-4-2 15,9 1 0-15,4-5 4 16,13 1 1-16,8 3-1 16,13-3 1-16,9 0 1 15,4-1 0-15,17 8 2 16,8 8 0-16,9 4-1 15,5 3 0-15,16-3-1 0,4 3 0 0,14 0-1 16,8 1 0-16,12-5 0 16,5-3 0-16,4-4 0 15,22-4 0 1,3 1 0-16,5-5 1 16,17 0-1-16,9 5 1 15,8-9-3-15,4 5 1 0,-4-5 0 16,17 5 0-16,-9 3-1 15,1-7 1-15,-1-1-1 16,-8-7 1-16,13 8-1 16,-13-8 1-16,-4 0-1 15,4 0 0-15,-4 4 0 16,-22 4 1-16,5-1 0 16,-9 5 0-16,-17-1-1 0,-4 1 1 15,0 3-1-15,-17 0 1 16,-13 0-1-16,-17 1 1 15,-4 3 0-15,-13 0 0 16,-13-8 1-16,-21 8 0 0,-17-7 1 16,-9 3 0-16,-12 0-1 15,-13 0 0-15,-9 0 0 16,-12 1 0-16,-1-1 0 16,-8 0 0-16,-8 0-4 31,-9 4 0-31,-5-7-7 15,-3-1 0-15,-13 1-10 0,-9-5 1 16</inkml:trace>
  <inkml:trace contextRef="#ctx0" brushRef="#br0" timeOffset="26792.8263">21084 15312 0,'0'0'16,"0"0"0,0 0-16,0 0 15,0 0-15,0 0 0,0 0 16,0 0-1,0 0 1,0 0 0,0 0-1,0 0-15,0 0 32,0 0-17,0 0 48,0 0-48,0 0 1</inkml:trace>
  <inkml:trace contextRef="#ctx1" brushRef="#br0" timeOffset="27745.1946">19521 10148 25 0,'0'0'12'0,"-4"-8"-2"16,4 8 13-16,0 0-21 15,-4-4 0 17,4 0 3-32,-4 1 1 15,4-1-7-15,0 0 1 16,0 0 5-16,0 4 0 15,12-11-1 1,5 3 1-16,9-3-3 16,8 3 1-16,9 1-1 15,12-1 1-15,0 1-2 0,13-1 0 16,9 1 0-16,4-1 0 31,59-3 0-31,-8-1 1 31,1 1-1-31,-14 3 0 0,-17 1 0 16,0-1 0-16,-4-7-1 16,-8 0 1-16,-18 7-1 15,-12-3 1-15,-5 0-1 16,-8 3 1-16,-5 4-1 16,-3-3 0-16,-5 3 0 15,-4 0 1-15,-5 4-2 16,1 0 1-16,-5 0 0 15,0 0 0-15,-4 4 0 0,0 0 0 16,0 3 0-16,-4 1 0 16,0 0 0-16,-5-5 1 15,1 5 0 1,-5 3 0 0,0 1 0-1,1 3 0-15,-5-4 0 16,0 4 0-16,4 0 1 0,-4 4 0 15,4 4-1-15,0 7 0 16,9-3 1-16,-4-1 0 16,-1 8-1-16,5 12 1 15,4-1-1-15,-4 8 0 16,8 11-1-16,5 1 1 16,-1-1-1-16,5 4 1 0,0 0-1 15,0 8 1-15,-5 0-1 16,-3-1 0-16,-5 12 0 15,0-4 0-15,0 1 0 16,-9-1 1-16,1-7-1 16,-1-1 0-16,1 9 0 15,-5-5 0-15,4 8 0 0,-3-4 0 16,-1 8 0-16,-4 4 0 16,0-12 0-16,0 8 0 0,4-1 0 15,1 9 0-15,3-5 0 16,1 1 1-16,-1 7-1 15,1-19 0-15,3 8 0 32,1-4 1-32,-4 15-1 15,3-7 1-15,-3-4-1 16,-5 11 1-16,0-11-1 0,5 0 0 16,-5-1 0-16,5-3 0 15,-1 4 0-15,1-11 0 16,-1-1 0-16,-3 1 1 15,-1-5-1-15,-4-14 0 0,0-4 0 16,-4-5 1-16,-1-2-1 16,1-5 0-16,0-7 0 15,0-8 0-15,4-3-1 16,0-8 1-16,-5-4-2 16,1-8 0-16,0 1-3 15,-5-4 1 1,1-4-6-16,-5-8 0 15,0 0-4-15,5 1 0 16,-18 3-4-16,-16-22 0 0</inkml:trace>
  <inkml:trace contextRef="#ctx1" brushRef="#br0" timeOffset="28309.1648">19845 14313 1 0,'-4'4'0'0</inkml:trace>
  <inkml:trace contextRef="#ctx1" brushRef="#br0" timeOffset="29582.9397">13811 15448 31 0,'4'4'15'0,"9"-23"-7"15,-1 15 16-15,1 4-23 16,4 0 1-16,4 0 1 16,14 0 0-16,7 4-3 0,13 4 0 15,9-5 4-15,13 5 0 16,17-8-1-16,8 0 1 15,17-8-1 1,13 1 0-16,9-4-1 16,16-5 1-16,5-2-2 0,17 2 1 0,-4-10-1 15,16 7 0-15,-3 0 0 16,-5 4 1 0,8 0-2-16,-8 3 1 15,5 9 0-15,-9-9 1 16,4-3-2-16,0 4 1 15,0-1-1-15,-8-3 1 16,3 0 0-16,-3 0 0 16,-5-4-1-16,1 0 1 15,3 0 0-15,5 0 1 0,-13-3-2 16,5-1 1-16,8 0-1 16,-1 4 1-16,-7-7-1 15,12 7 1-15,4 4-1 0,-4 3 0 16,-4-3 0-16,4 0 1 15,0 0 0-15,-16 0 0 16,-6 0 0-16,1 3 1 16,-13-3 0-16,-8 4 0 15,-5 0-1-15,-8-1 0 0,-5 1 0 16,-3 0 1-16,-10-5-1 16,-8 5 0-16,-4 0 0 15,-8-1 0-15,-14 1 0 16,-12 0 0-16,-13 3-1 15,-8 1 1-15,-9-1-1 32,-8 0 0-32,-5 8-1 0,-4-3 1 15,-4-1-4-15,-5-4 0 16,1-3-6-16,-9-8 0 16,-13 0-7-16,-13-4 1 15,-42-3-3-15,0-31 0 0</inkml:trace>
  <inkml:trace contextRef="#ctx1" brushRef="#br0" timeOffset="32111.9258">18729 10541 28 0,'0'-15'14'0,"9"-15"-2"0,-9 22 14 16,0-3-22-16,0 3 0 15,0 1 4-15,0-1 0 16,-5 8-10-16,1 4 1 15,0 11 6-15,0 8 1 16,-1 3-3-16,1 8 0 16,0 4-2-16,0 7 1 0,-5 5-1 15,1-13 0-15,-1 1-1 16,1 0 0-16,3-4 0 16,1-4 1-16,0-7 0 15,0-8 0-15,-1-7 0 16,5-8 0-16,0-12 0 15,0 5 1-15,0-8-1 0,5-15 0 16,-1-5-1-16,-4-6 1 0,0-8 0 16,4-4 0-16,0 0 0 15,1 15 1-15,-1 4 0 16,4 7 0-16,-3 5-1 16,3 7 1-16,1 7-1 31,3 0 1-31,1 16-1 0,4 11 0 15,5 7-1-15,-1 8 1 16,4 0 0 0,1 8 0-16,-1 0-1 15,-3 3 1-15,3-11-1 0,-3 0 0 16,-1 0 0-16,-4-3 0 16,-4-5-1-16,-1-7 0 0,-3-4-2 15,-5-4 0-15,-8-7-2 16,-5-8 0-16,1-3-4 15,-5-5 1-15,-4 5-3 16,-4 3 0-16,-5-3 1 16,-4-1 1-16,1 0 1 15,-1 1 0 1,0-4 4-16,5 3 0 0,-1 0 4 16,5 5 1-16,8-5 4 15,4 4 0-15,9-3 2 16,9-1 1-16,4 4 0 15,4-3 1-15,8 3-1 16,1 0 0-16,4 0-2 16,-1 4 0-16,1 0-3 0,-4 0 1 15,-1 4-2-15,1 4 0 16,-5-4-3-16,-8-1 1 16,0 1-5-16,0-4 0 15,-5 0-6-15,-4 0 1 16,1 8-7-16,-10-16 0 15</inkml:trace>
  <inkml:trace contextRef="#ctx1" brushRef="#br0" timeOffset="33345.2677">20079 10518 36 0,'4'-7'18'0,"1"-12"-10"0,-5 19 26 0,0 0-30 15,0 0 1-15,0 7 2 16,4 9 0-16,0 6-10 15,0 5 1-15,1 3 6 16,-5 4 0-16,0 8-3 16,0 3 1-1,0-15-2-15,0 1 1 16,0-5-1-16,0-3 1 0,0-4 0 16,0-4 0-16,0-8 0 15,0-7 0-15,0 4 0 16,0-15 0-16,0-12 0 15,0-7 0-15,0-12 0 16,-5-11 0-16,1-3-1 0,0 3 1 16,4 7-1-16,0 1 0 15,0 7 0-15,0 8 1 16,4 7-1 0,-4 8 0-16,9 11 0 15,-1 12 0-15,5-1-1 0,4 23 1 16,-4 12-1-1,4 0 1-15,4 7 0 16,0-7 0-16,1-1 0 16,-10-7 1-16,10-7-2 15,-5-5 1-15,0-3-2 16,-9-4 0 0,5-11-9-1,-26-11 1-15</inkml:trace>
  <inkml:trace contextRef="#ctx1" brushRef="#br0" timeOffset="33496.1668">19985 10772 39 0,'-17'-12'19'0,"56"-10"3"0,-26-1 11 0,8 23-32 0,9-19 0 16,-5 31-1-16,9-28 0 15,0 20-5-15,-8-23 1 16,12-3-8-16,-12 18 1 31</inkml:trace>
  <inkml:trace contextRef="#ctx1" brushRef="#br0" timeOffset="47977.337">18563 11460 44 0,'0'-11'22'0,"4"11"-11"16,-4-7 23-16,0-1-31 15,0 8 1-15,0-4 2 16,0 4 1-16,0 12-8 0,0 6 1 15,0 1 5-15,0 8 0 16,0 11-2-16,0 3 1 16,5-3-2-16,-1 4 1 15,-4-1-5-15,0 1 0 0,0-4-2 16,0-4 0-16,0-11-5 16,0-8 0-16,0-4-5 15,0-11 1-15,-4 4-4 16,4-12 1-16</inkml:trace>
  <inkml:trace contextRef="#ctx1" brushRef="#br0" timeOffset="48246.3933">18329 11510 39 0,'-38'-38'19'0,"25"11"-12"15,13 24 33-15,0-5-36 16,0 8 0-16,0 0 3 15,17-8 0-15,8 5-7 16,14-5 0-16,8-7 6 16,4 0 0-16,13 0-1 0,-1 3 0 15,1 1-2-15,0-4 1 16,-8 7-3 0,-5 4 1-16,-9-3-3 15,-12 7 0-15,-4 0-8 16,-14 4 1-16,1 3-9 15,-13 8 1-15,-8 12-4 16,-1-12 0-16</inkml:trace>
  <inkml:trace contextRef="#ctx1" brushRef="#br0" timeOffset="49267.202">18768 12471 37 0,'-9'-23'18'0,"9"8"-15"0,0 15 31 0,0-8-29 16,0 4 1-16,0 4 4 15,0 0 0-15,4 4-11 16,-4 4 1-16,0 7 9 16,5 4 0-16,-1 15-4 15,0-4 1-15,5 0-3 16,-1 1 1 0,1-5-3-16,-1 1 0 15,-4-5-3-15,1-3 0 0,-5 0-4 16,-5-7 0-16,1-5-6 15,-4-3 1 1,-1 0-7-16,-4-8 0 0,5-11 0 16,-5-15 0-16</inkml:trace>
  <inkml:trace contextRef="#ctx1" brushRef="#br0" timeOffset="49516.2262">18440 12531 57 0,'17'-19'28'0,"25"-30"-29"0,-33 38 60 16,4-1-56-16,4-3 1 0,8 0 0 16,9-4 0-16,0 0-6 15,5 4 0-15,-1 0 4 32,0 4 0-32,1 3-2 15,-5 4 0-15,-5 4-3 0,-3 0 0 16,-5 0-6-16,-4 4 0 15,0 0-8-15,0 3 0 16,0-3-3-16,0 0 1 16</inkml:trace>
  <inkml:trace contextRef="#ctx1" brushRef="#br0" timeOffset="50882.276">19091 13178 28 0,'13'-7'14'0,"8"-5"-4"0,-17 5 21 16,1 7-25-16,-5 0 0 0,0 0 3 15,0 0 0-15,-5 0-11 16,-3 0 0-16,-5 3 8 16,-4 1 0-1,-25 4-1 1,-1-1 0-16,-4 1-2 0,0 0 0 16,-4 7 0-16,4-4 0 31,-4 12-1-31,13-1 1 31,8 1-2-31,13 0 1 0,4 3-1 16,9 1 0-16,4 7-1 15,9 0 1-15,-1-8-1 16,5-7 1-16,0 0-1 16,-1 0 0-16,-3 4-4 15,-1-4 1-15,-3 3-5 16,-5-6 1-16,-5-5-5 0,1-7 0 0,0-4-7 15,-5 0 1-15,9-8 2 16,-4 4 1-16</inkml:trace>
  <inkml:trace contextRef="#ctx1" brushRef="#br0" timeOffset="51033.7122">18631 13553 38 0,'4'-12'19'0,"26"20"-15"31,-21-16 40-31,4 8-41 16,12-11 1-16,1 11 2 0,8-19 1 15,8 23-9-15,-8-34 1 16,-4 18 4-16,0-7 0 16,-4 0-7-16,8 19 0 15,-13-18-9-15,0 44 0 16,5-11-4-16,-13 4 1 0</inkml:trace>
  <inkml:trace contextRef="#ctx1" brushRef="#br0" timeOffset="51564.677">19185 14135 57 0,'0'0'28'0,"-81"-3"-22"0,77-5 28 0,-18 4-33 31,1 8 1-31,-4 0 3 16,-5-4 0-16,-9 11-5 0,-3 8 0 15,-1-8 3-15,1-3 1 16,-1 0-1-16,9-1 0 16,0 8-2-16,13 4 1 15,4 11-1-15,8-7 0 16,5 11 0-16,8-4 0 15,5 8-1-15,-1-7 1 16,5 6-4-16,-5 1 0 16,1-15-3-16,-1 11 0 0,1-15-5 15,-5 4 1-15,5-20-7 16,-9 13 1-16,8-20-1 16,-3 8 1-16</inkml:trace>
  <inkml:trace contextRef="#ctx1" brushRef="#br0" timeOffset="51733.7224">18721 14533 46 0,'-13'-19'23'0,"17"-4"-22"0,0 15 45 0,5 5-42 15,12-1 0-15,1-7 1 16,12 3 0-16,0-7-8 16,-5 4 1-1,1 7-8 1,21 0 1-16,-25 12-7 31,8-8 0-31</inkml:trace>
  <inkml:trace contextRef="#ctx1" brushRef="#br0" timeOffset="52197.508">18218 14135 36 0,'0'-19'18'0,"-4"27"-8"16,4-8 18-16,4 19-24 0,5-11 1 31,-1 41 6-31,1 4 1 16,-9 45-13-16,8-22 0 15,-8 7 9-15,9-4 0 0,-5-10-3 16,0 6 0-16,-4-3-3 16,9-8 0-16,-9-7-2 15,8-15 0-15,-3 3-4 16,3-22 0 15,18-23-15-31</inkml:trace>
  <inkml:trace contextRef="#ctx1" brushRef="#br0" timeOffset="59938.8953">20394 10590 12 0,'5'-30'6'0</inkml:trace>
  <inkml:trace contextRef="#ctx1" brushRef="#br0" timeOffset="60911.208">20488 10564 28 0,'-13'-19'14'0,"0"23"4"0,13-8 14 16,-4-4-29-16,0 8 1 31,0 0 2-31,-1 0 0 0,5-4-7 16,0 4 0-16,0-7 6 0,0 7 0 15,5-8-1-15,-1 1 0 16,-4 7-1-16,8-4 1 16,1 0-1-16,-1 0 0 15,1 1-1 1,-5-5 1-16,5 1-1 0,-1-1 0 15,5-3-1-15,0 3 0 16,4 0 0-16,0 5 1 16,0-1-1-16,4 0 0 15,1 4-1-15,-1 0 1 0,-4 8-1 16,0-1 1-16,-4 5-1 16,-1-1 0-16,1 0 0 15,0 1 0-15,-5-1 0 16,1 4 0-16,-5 0 0 15,1-3 0-15,-5 3-1 0,0 0 1 16,0 0 0-16,0 0 0 16,0-3 0-16,0-1 0 31,-5 4 0-31,1 0 0 0,0-4 0 16,-1 8 0-16,-3-3-1 15,-1-1 0-15,1-4 1 16,-5 4 0-16,-4 0 0 15,0 0 0 1,-13-3 0 0,5-1 0-16,3 0 2 0,10-3 0 15,-1-4-2-15,4-4 0 16,-3 4 0-16,7-1 0 16,-3 1 0-16,4-4 0 15,-1 0 0-15,5 0 0 16,0-7-4-16,0 7 1 0,0-8-4 31,5 0 0-31,3-3-5 16,1 0 1-1,25-4-9 1,0-1 1-16</inkml:trace>
  <inkml:trace contextRef="#ctx1" brushRef="#br0" timeOffset="61803.437">20956 10390 44 0,'0'0'22'0,"5"-4"-15"0,-5 4 34 0,0 0-38 16,0 0 0-16,0 7 1 31,0-3 0-31,0 8-5 16,0 14 1-16,4 8 3 0,4 0 1 0,1 4-2 15,-5 4 0-15,0-4-1 16,1-1 1-16,-1 1-2 15,-4-4 0 17,4-7-4-32,-8-20 1 0,8 1-3 15,-4-8 0-15,13-4-2 16,-13 0 0-16,13 0-2 16,-13-3 0-16,-4-8 1 15,-5 7 1 1,5-14 5 15,-5-20 1-31,1 19 3 0,-1-15 1 16,1 8 5-16,3 0 0 31,1-8 5-31,4 4 0 16,0 4-2-16,0 3 0 15,26 4-3-15,-13 5 1 16,16 6-3-16,1-3 0 0,-9 8-4 15,-4 7 0-15,1 3-1 16,-6 5 1-16,1 3-1 16,-4 4 0-16,-1 12 0 0,-4 3 0 15,-4-3 0-15,0-5 0 32,-34-3-1-32,22 15 1 0,-23-30-1 15,27 34 1-15,-13-38-1 16,16 23 1-16,-12-31 0 15,17 31 0-15,-4-38 0 16,17 34 0-16,8-35 0 16,5 35 1-16,-9-19-2 31,0 15 1-31,0-7 0 0,0 3 0 16,0 4 0-16,0 4 1 31,-13 4-1-31,-8 0 1 15,0-4 0-15,-13-4 0 0,12-4 0 16,-29 4 1-16,0-11-2 16,4 11 0-16,-4-19-3 15,5 16 1-15,3-16-5 16,9 12 0-16,8-16-8 16,14 19 1-16,-10 8-6 15</inkml:trace>
  <inkml:trace contextRef="#ctx1" brushRef="#br0" timeOffset="63305.6198">20552 10961 66 0,'0'0'33'0,"59"-11"-33"15,-37 3 33-15,8 8-32 16,4-7 0-16,4 10 0 0,-4-6 0 0,0 3-2 31,0 0 1-31,-4-8 1 16,0 12 0-16,-13-8 0 0,13 4 0 31,16-8 0-31,-7 8 0 16,-1-11 0-16,-4 7 0 15,0-3 0-15,0 3 1 16,5 0-1-16,3 4 0 15,-3-4 0-15,3 1 0 16,-3 6 0-16,-1-3 1 16,-4-3-1-16,-4 3 0 15,4-4 0-15,-9 0 0 0,-3-4 0 16,-1 5 0-16,-4 3 0 16,-4 0 0-16,-1-8-1 15,-12 16 1-15,9-8 0 16,-9 7 0-16,0-18 0 0,0 22 0 15,4-18-1-15,-4 14 0 16,0-7 0-16,0 4 1 16,-4 4-1-16,0-5 0 0,-5 5-1 15,1-4 1-15,-5 3 0 16,-4-7 0-16,-4 4 0 16,-1-4 0-16,1 8 0 15,-9-12 0-15,0 4 0 16,1-4 0-16,3 4 0 31,-8-8 1-31,0 5-1 0,4-5 0 31,-34 1-1-31,13 3 1 16,9 0 0-16,7 8 0 16,1-4-1-16,0 4 1 0,0 3 0 15,0-3 1-15,0 0-1 16,0-1 1-16,-9-3-1 15,1 4 0-15,-1 0 0 16,1 7 0 15,-9 8 0-31,4-7 0 0,-9 3 0 16,-3-8 0-16,12 1 0 16,13-4 0-16,0 3 0 15,8-3 0-15,-4 4 0 16,5-1 0-16,-5-3 0 15,0 0 0-15,0 0 0 16,1-1 0-16,-5 1 0 16,0 0 0-16,4-8 0 15,0 4 1-15,0 0 0 16,5 0 0-16,-1 4 0 0,0-8 1 16,5 4-1-16,4 0 0 15,4 11 0-15,1-18 0 16,-5 3 1-16,-1 4 0 15,1 0-1-15,0-4 1 0,0 1-1 16,5-1 1-16,-1 4-1 16,0-4 1-16,5 4-2 15,8 0 0-15,-5-4-4 16,18 0 0-16,-9-3-9 0,13 3 0 16,17 8-6-16</inkml:trace>
  <inkml:trace contextRef="#ctx0" brushRef="#br0" timeOffset="67433.4671">24210 15804 0,'0'0'0,"0"0"16,0 0-16,0 0 15,-17 11-15,-4 1 16,21-12-16,0 0 31,-60 30-31,30-19 0,0 4 16,5 1-16,25-16 15,0 0-15,0 0 16</inkml:trace>
  <inkml:trace contextRef="#ctx1" brushRef="#br0" timeOffset="68836.064">19432 9289 24 0,'-9'-4'12'0,"-3"15"0"0,7-15 12 0,1 4-20 15,0 0 1-15,-5 0 4 16,1 0 0-16,-1 0-10 16,5 0 0-16,-5 0 8 15,5 0 1-15,0 0-2 16,0 0 0-16,4 0-1 0,0 0 1 31,4 8-3-15,4 0 0-16,5-5 0 0,4 1 0 0,5-4-1 15,3-7 0-15,5-1-2 16,0-3 1-16,4-1 0 16,0-3 1 15,13 4-1-31,-9-4 0 15,0 7-1-15,-12 4 1 16,-1 4 0-16,-3 8 1 16,-5 0-1-16,-4 10 0 15,-1 1 0-15,-3 12 0 16,-5 3 0-16,0 7 0 16,-4-3 0-16,5 4 0 0,-1-1-1 15,-4 1 1-15,0-4-1 16,0 0 0-16,0-8 0 15,0-7 1-15,0-1-2 16,0-7 1-16,-4-7-3 16,-1 0 1-16,1-5-3 15,4-3 0 1,0 0-4-16,4-7 1 16,5-5-6-16,-1 1 0 0,5-4-5 15,4 4 1-15</inkml:trace>
  <inkml:trace contextRef="#ctx1" brushRef="#br0" timeOffset="69478.6803">20088 8944 52 0,'-5'12'26'0,"5"10"-28"16,5-14 45-16,3 7-41 16,1 8 1-16,3 15 2 15,1 7 0-15,0 4-5 16,0 8 0-16,0 4 3 16,-1-5 1-16,-3-14-2 15,-1 0 0 16,5 3-1-31,-4-11 0 0,-5-11-1 16,0-8 1-16,-4-8 0 16,0-7 0-16,-4-3 0 15,0-12 0-15,-1-12-1 16,-3-11 1 0,-5-49 0-16,0 8 0 15,1-1-1-15,3 16 0 16,1 7 1-16,-1 8 0 15,1 15-1-15,-1 0 1 16,5 11-1-16,-1 4 1 16,1 0 0-16,4 8 0 15,9 3 0 1,4 12 1-16,4 11 0 16,4 8 1-16,4 4-1 0,1 10 0 15,8 5 0-15,13 3 0 16,-5 1-1-16,-3-5 0 15,-5-3-1-15,-4 4 1 16,-1-4-1 0,-7-4 0-16,-5-4-3 15,-4 0 1-15,-1-3-3 0,-3-5 0 16,-5-6-4-16,-4-5 0 16,-4-3-5-16,0-8 0 15,-1 0-4-15,-7-4 1 16,-10-4 0-16,1-11 0 15</inkml:trace>
  <inkml:trace contextRef="#ctx1" brushRef="#br0" timeOffset="69729.6724">20083 9274 43 0,'-42'3'21'0,"63"5"-20"0,-12-12 43 15,3 4-42 1,5 0 1-16,5 4 1 15,-1 0 0-15,5-1-5 16,-5 1 1-16,9-4 2 16,4 4 1-16,4 0-1 0,-4 0 0 15,-4-4-1-15,0-4 1 16,-5 0-4-16,-3 0 0 16,-5 0-4-16,-5 1 1 0,-3-1-6 15,-9 4 0-15,4 4-6 16,13-8 0-16</inkml:trace>
  <inkml:trace contextRef="#ctx1" brushRef="#br0" timeOffset="70378.9594">20718 9020 50 0,'0'-4'25'0,"-4"-3"-27"0,4 7 47 0,0-4-42 15,0-4 1-15,0 5 3 16,0-1 1-16,0 0-9 16,0 4 0-16,0 4 6 15,4 3 1-15,0 9-2 16,5-1 0-16,-1 11-2 0,5 12 0 15,4 0-1-15,4 3 0 16,1-3-1-16,-5-7 0 31,12 18 0-31,10-19 1 0,-9-11-1 16,-1-4 1 0,1-7 0-16,-4-8 0 15,-5-8 1-15,0-11 0 16,-4-7 1-16,-4-20 0 31,0-29 0-31,-5 10 1 16,1 12-1-16,0 12 0 31,-5 7-2-31,0 3 1 0,-4 9-5 16,0 6 1-1,4 13-12 1,5 3 0-16,-1 3-6 15,9 9 1-15,-4-1-5 16,0-3 0-16</inkml:trace>
  <inkml:trace contextRef="#ctx1" brushRef="#br0" timeOffset="71164.6874">21429 8869 57 0,'0'-8'28'0,"9"12"-32"16,-9 7 55-16,4 12-50 15,0 7 1-15,0 1-1 16,1 3 1-16,3 11-3 0,1 0 0 16,-1-3 1-16,1 0 1 15,8-8-3-15,-9 0 1 16,5-8-1-1,-4-7 0-15,-1-11 0 16,1-16 1-16,-9-3-1 16,-5-19 1-16,-3-5 2 15,-5-2 0-15,-4-9 0 16,-9-7 1-16,5 8 1 16,0 7 1-16,4-7 0 0,4-1 0 15,9 5 0-15,4 7 0 16,13 3 0-16,4 5 0 15,8 3-2-15,1 8 1 16,4 4-2-16,-5 7 1 16,1 4-1-16,-1 15 0 0,1-4-1 31,-9 16 1-31,-4-4-2 16,-13-5 1-16,0 1 0 15,-5 4 0-15,5 0 0 16,-4 3 0-16,0-3-1 15,0-4 1-15,-1-4-1 0,1-4 1 16,0 1 0-16,4-1 0 16,0-3 0-16,0-1 0 0,4 5 0 15,5-1 0-15,-9-4 0 16,8 1 1-16,9 3-1 16,4 8 1-16,1 0 0 15,3 0 0-15,1 4-1 16,-9 3 1-1,0-3-1-15,-4 3 1 16,-5-3 0-16,-8 4 0 0,-8-8 1 16,-9-1 0-16,-13-2 0 15,8-1 1-15,-3-8 0 16,-5 1 1-16,0-1-1 16,0-3 0-16,1 0-1 15,-1 0 0 1,4-4-1-16,5 0 1 0,8 0-2 15,0 0 0-15,13 0-5 16,5-8 1-16,12 1-7 0,-4 3 0 16,-1-4-10-16,-3 12 1 15,-13-11-2-15,-9 7 0 16</inkml:trace>
  <inkml:trace contextRef="#ctx0" brushRef="#br0" timeOffset="95602.4749">23520 17866 0</inkml:trace>
  <inkml:trace contextRef="#ctx1" brushRef="#br0" timeOffset="95815.2711">20556 11351 38 0,'-8'-31'19'0,"8"31"-3"16,0-7 20-16,0-1-32 15,0 1 0-15,0 7 5 0,0 0 1 16,4-8-11-16,-4 16 0 16,4 3 8-16,0 12 0 15,-4 0-2-15,0 14 1 16,0 1-3-16,0 0 0 16,0 4-1-16,0 3 0 31,5 4-2-16,-1-7 1-15,0-8-2 16,-4 0 0-16,0-11-4 16,0-12 1-16,-4-7-6 15,0 0 1-15,-1-8-5 16,1-11 0 0</inkml:trace>
  <inkml:trace contextRef="#ctx1" brushRef="#br0" timeOffset="96099.7277">20335 11400 35 0,'-98'-42'17'0,"68"23"13"0,26 16 9 0,4-1-36 0,0 4 1 16,8-4 4-16,5 4 1 16,8-4-10-16,9 8 0 15,13 0 6-15,-1-4 1 16,1-8-2-16,4 1 0 15,4-5-2-15,8-3 0 32,1 0-1-32,-5-4 0 0,-8 4-1 15,-4 0 1-15,-9 4-1 16,-4-5 0-16,-9 5-6 16,-4 7 0-16,-8 4-8 15,-5 12 0-15,-4 3-5 16,-13 7 1-16,-4 5-3 15,0-4 1-15</inkml:trace>
  <inkml:trace contextRef="#ctx1" brushRef="#br0" timeOffset="97832.5853">20518 12263 82 0,'0'0'41'0,"-22"30"-39"0,1-26 41 0,-9-4-43 16,1 7 0-16,3-3 0 15,5 4 1-15,-1-5-2 16,10 5 1-16,-1-4 0 16,4-1 0-16,1 1 0 15,4 0 0 1,-1 0 0-16,5 0 1 16,-4-1-1-16,4-3 0 15,-4 4 0-15,4-4 0 16,-9 4 0-16,9 0 0 15,0-4 0-15,0 3 0 16,-4-3 0-16,4 4 0 16,0-4 0-1,0 4 0-15,0-4 0 16,4 4 1-16,9-4-1 16,-13 4 0-16,0-4 0 15,0 7 0-15,13-7 0 16,-17 8 1-16,4-4-1 0,-5 3 1 15,10-3-1-15,-10 3 1 0,14 1 0 16,-9 22 0-16,4-11-1 16,-4 19 1-16,4-23-1 15,5 19 1-15,4-7-1 16,-5-5 0 0,-4 12 0 15,-12-15 0-31,21 12 0 0,-18-24 0 15,10 12-1-15,-18-11 1 16,17 11-2-16,-12-12 1 16,12 5-2-16,-17-28 1 15,9 28-3-15,-9-24 1 16,0 24-3-16,5-20 0 16,-9 12-10-1,8 4 0-15,26-39-2 16,-29 24 0-16</inkml:trace>
  <inkml:trace contextRef="#ctx0" brushRef="#br0" timeOffset="99127.1981">22890 18532 0,'0'0'31,"0"0"-15,0 0 31,0 0-32,0 0 16,-17-42 1,17 42-1,-4 0 0,4-4 0,0 4 1,0 0-1</inkml:trace>
  <inkml:trace contextRef="#ctx1" brushRef="#br0" timeOffset="99018.019">20364 12471 35 0,'0'0'17'0,"-12"22"-6"0,-1-10 17 0,13-20-23 15,-9 19 1-15,9-18 3 16,0 22 1-16,5-15-11 15,3 11 0-15,1-18 9 16,3 11 1-16,14-16-3 16,0 1 1-16,-1 0-2 31,1 7 0-31,3-4-2 0,6 1 1 16,3-1-2-16,0 4 0 15,1 4-1-15,-5 4 0 16,-5-4-1-16,-3-7 1 15,-9 10-3-15,0-10 0 16,-4 7-4-16,-9 0 0 16,-4 0-8-16,-4 0 0 0,4 4-5 15</inkml:trace>
  <inkml:trace contextRef="#ctx1" brushRef="#br0" timeOffset="99687.7698">20484 13292 97 0,'0'0'48'0,"25"45"-46"0,-12-41 48 16,0 7-51-16,-5 4 0 15,1 8-4-15,-1 0 0 16,1 3 1-1,-9-14 1-15,4 3-7 16,0 0 0-16,-4-4-4 16,-4 1 0-16,-4-16-2 0,-1-8 0 15,-4 1-2-15,5-8 1 16,-9 0 2-16,8-15 1 16</inkml:trace>
  <inkml:trace contextRef="#ctx1" brushRef="#br0" timeOffset="99865.7986">20420 13265 42 0,'-21'-26'21'0,"-52"11"-20"0,65-1 46 0,-1 13-42 16,1-20 1-16,-1 19 5 16,9-11 0-16,0 15-12 15,30-15 0-15,8-8 9 16,9-3 0 0,60-12-3-16,-14 11 0 15,-20 12-7-15,-10 8 1 16,-11 10-9-16,-14 5 1 15,-8 15-9-15,-22-8 0 16,22 26-3-16</inkml:trace>
  <inkml:trace contextRef="#ctx1" brushRef="#br0" timeOffset="100353.7237">20633 14207 88 0,'0'0'44'0,"0"99"-43"0,4-80 45 16,5 3-47-16,-5 12 1 16,0-19-2-16,0 8 0 15,-4 19-2-15,0-16 0 16,0 12-5-16,-4-27 0 16,0 12-6-16,-5-38 1 0,5 19-6 31,-9-23 1-31,9-4 2 15,0-7 0-15</inkml:trace>
  <inkml:trace contextRef="#ctx1" brushRef="#br0" timeOffset="100538.1639">20386 14203 53 0,'-30'16'26'0,"38"-20"-24"0,5-4 56 15,0 1-52-15,21-20 7 16,9-3 1-16,8-12-16 15,8 12 0-15,5-4 8 16,0 15 0-16,-8-4-4 16,-5 8 0-16,8 4-8 15,-25 3 1-15,5 5-12 0</inkml:trace>
  <inkml:trace contextRef="#ctx1" brushRef="#br0" timeOffset="105137.6357">21450 10008 30 0,'-8'-8'15'0,"12"12"-7"0,-4-4 16 0,4-4-23 0,5 0 1 16,-1-3 2-16,1 3 0 16,4 4-4-16,4-4 1 15,0-3 3-15,4 3 0 32,47-11 0-32,-4 3 0 15,9 1-2 1,7-4 0-16,10 3-1 15,-1 1 1-15,13 0-2 16,-8-1 1-16,-4 1-1 16,-1-8 0-16,-4 4 1 15,-4 0 1-15,-8 3-1 0,-5 1 1 16,-9 4 1-16,-12-1 0 16,-4 4 1-16,-1 0 0 15,-3-3-1-15,-1 3 0 0,0 4 0 16,1-4 0-16,-10 1-1 15,-3 3 0-15,0 0-1 16,3 0 0-16,1 0-1 16,0 0 1-16,-5-4 0 15,1 4 0-15,-5 0 0 0,1 0 0 16,-1 4-1-16,-4-1 1 16,0 5 0-16,-4-4 0 15,0 3-1-15,4 5 0 16,-5 3 0-16,1 0 1 15,4 4-1-15,-4 3 1 16,0 5-1 0,-1-1 1-16,-3 5-1 15,0 7 1-15,-5-4-1 16,0 0 0-16,0 0 0 16,1-4 0-16,-1 4 0 15,4 8 0-15,1 7-1 16,-1-4 1-16,1 12 0 0,-1 7 0 15,1-3 0-15,-1 3 1 0,1 0 0 16,-1-7 1-16,1 8-1 16,0-1 0-16,3 4 0 15,5 0 0-15,5 8 0 16,-1-1 0 0,13 31-1-1,-4-22 1-15,-9-1-1 0,-4 0 0 16,0-11 0-16,-4 4 1 31,-5-1-1-31,1 5 1 16,-1-1 0-16,-8-3 0 15,5-4 0-15,-10-4 0 0,5 4-1 16,0 7 0-16,0 4 0 16,0 4 0-16,0 0 0 15,5 4 0-15,-5-11 0 16,-5-1 0-1,5 42 1 1,5-3 0-16,-1-16 0 16,0-8 0-16,1 5-1 15,-1-27 0-15,4-1 0 0,-3 5 0 16,3-4 0-16,-4 0 1 0,5-4-2 16,-1 4 0-16,9 0 2 15,-8-8 0-15,-1 4 0 16,5 0 0-16,0-11-1 15,0-4 1-15,4 4 0 32,-4-4 1-32,-1-4-2 0,1-4 1 15,0-3-1-15,0-8 0 16,-5 0 0-16,1-4 0 16,-9-3 0-16,-5-5 1 15,-3 1-1-15,-5-4 0 16,-4 0 0-16,-4 0 1 15,0-4-1-15,-5 0 0 0,5-3 0 16,-5-5 0-16,-8 1 0 16,4-5 0-1,-17-6 0 1,5-1 0-16,-1 0 0 16,-4-3 0-16,1 3-1 15,-1-4 1-15,-4 4 0 0,-5 4 1 16,1 4-2-16,4-4 1 15,-13 4 0-15,-4 4 0 0,0-1 0 32,-5 1 0-32,-8-5 0 15,-4 5 0-15,0-4-1 16,8 0 1 0,-38-4 0-16,17 0 0 15,5 0 0-15,8 0 0 16,8 0 0-16,9 0 0 15,8 0 0-15,5 7 0 16,4-3-1-16,8 0 1 16,9 0 0-16,4-1 0 15,0 1-1-15,5 0 0 0,-1 0-1 16,1-1 1-16,3 1-2 16,5 0 0-1,0-4-11 1,5-4 1-16,12 4-5 15,4-11 0-15,-4-8-2 16,4-4 1 0</inkml:trace>
  <inkml:trace contextRef="#ctx1" brushRef="#br0" timeOffset="105806.8801">21927 13731 44 0,'-4'3'22'0,"21"-10"-22"0,-8 3 38 16,8 0-36-16,4-3 0 15,13-1 2-15,9 1 1 16,8-1-6-16,13-3 1 15,12-5 3-15,22 1 1 16,17-4-2 0,4 4 1-16,18 4 0 15,-10-8 0-15,5 15-1 16,-4 0 1-16,-13-7-2 16,-13 0 1-16,-12 7-1 15,-1-4 1-15,-12 1-2 16,-17-5 1-16,-9 5-1 15,-9-1 0-15,-12-3-1 0,-9 3 0 16,-4 1-4-16,-8-1 1 16,-5 1-6-16,-8-1 0 0,-9-3-6 15,-8-1 1-15,-9 5-2 16,-17-4 0-16</inkml:trace>
  <inkml:trace contextRef="#ctx1" brushRef="#br0" timeOffset="106473.5997">21599 12936 35 0,'-12'4'17'0,"12"7"-16"0,0-11 33 32,12-7-27-32,10-1 0 15,3 0 2-15,1-3 1 16,4 7-13 0,-1-3 0-16,6 3 9 0,7-4 0 0,18 1-3 15,16-5 0-15,5 1-2 31,22 0 1-31,-1-4 0 0,8 3 0 16,69 1 0 0,-21 3 1-1,42 1-1 1,-38 3 1-16,-34-4-1 16,-22 8 1-16,-4-3-1 15,-17 3 1 1,-12-4-2-16,-9 4 1 15,-13-4-2-15,-9 0 1 16,-3 4-1-16,-9 0 1 0,-5 0-2 16,-4 0 1-16,-4 0-4 15,-4 0 0-15,-4 0-4 16,-1-3 1-16,-8 3-8 16,0 0 1-16,-4-8-5 0,-9 4 0 15,-17-7 3-15,-4-8 0 16</inkml:trace>
  <inkml:trace contextRef="#ctx1" brushRef="#br0" timeOffset="107439.4427">20722 12141 28 0,'-21'0'14'0,"4"-7"-8"0,17 3 29 16,-4 4-32-16,-1-4 1 15,1-3 4-15,0 3 1 16,0 0-10-16,4 4 0 15,8 0 7-15,9 0 0 32,13 4-2-32,13 0 1 0,8-4-3 15,17 11 1-15,8-11 0 16,14-4 0-16,16-7-1 16,9 3 0-16,13-3 0 15,0 4 0-15,4-1 0 16,0-3 1-16,0-1-2 15,0 5 1-15,0-5-2 0,-4 1 1 16,-1 0-1-16,-12 3 1 16,0 0 0-16,0-3 0 0,-12 0-1 15,-6-4 0-15,-3 0 1 16,-9-1 0-16,-8 5-1 16,-5 0 0-16,-12 3 0 31,-9 1 0-31,-13 7 0 0,-3-4 1 15,-10 0-2-15,-4 0 1 16,-8 0-3-16,-9-3 0 16,-4-5-3-16,-4 1 0 15,-4 0-5-15,-9-4 0 16,-5 0-6-16,-3 3 0 16,-5 1 0-16,4-8 1 0</inkml:trace>
  <inkml:trace contextRef="#ctx1" brushRef="#br0" timeOffset="108224.3887">21233 10927 26 0,'-4'-11'13'0,"8"-8"-6"0,0 11 21 0,1 4-26 16,-1 1 1-16,-4 3 2 15,4-4 0-15,1 0-5 16,-5 4 0-16,8 0 4 16,5 0 1-16,8 0-1 15,9 0 1-15,13 0-1 0,8 0 0 16,17 4 0-16,13-8 0 15,12 4 0-15,27-8 1 16,-1 12-1-16,13-8 1 16,0 4-1-16,8 4 0 15,1-8-1-15,-9 4 0 16,47 0-1 15,-26 0 0-31,-25-3 0 16,-22-5 1-16,-25 1-2 15,-13-1 1-15,-12 0 0 0,-18 5 0 16,-8-5-2-16,-5 4 1 16,-8 0-1-16,-8-3 1 15,-5 11-4-15,-4-4 1 16,-4 0-5-16,-5-4 1 16,-3 0-8-16,-5 0 1 15,-5 8-6-15,1-4 1 16,0-7-1-16,-35-12 0 15</inkml:trace>
  <inkml:trace contextRef="#ctx1" brushRef="#br0" timeOffset="110976.0883">22183 10212 48 0,'-9'-19'24'0,"9"23"-9"0,0-12 25 15,0 1-34-15,0-5 0 16,0 5 4-1,0-1 0 1,-4 8-12-16,0 4 0 0,4 3 10 16,0 1 0-16,4 7-3 31,5 12 0-31,3 11-2 16,1-4 0-16,0 15-2 15,0 0 1-15,4 4-2 16,4-4 1-16,-4-7-1 0,-4-4 0 15,0-8-2-15,-5-4 1 16,1-7-2-16,-1 0 1 0,-8-8-3 16,-4 5 0-16,0-9-3 15,-5-3 0-15,5-8-3 16,0-3 1-16,-1-9-5 16,5 5 1-16,5 0-4 0,3-1 1 15,5 9 1-15,0-5 1 16</inkml:trace>
  <inkml:trace contextRef="#ctx1" brushRef="#br0" timeOffset="111412.1714">22549 10265 34 0,'4'-15'17'0,"1"7"-14"16,-5 8 34-16,0 0-32 15,0 0 1-15,-5 4 3 16,1 4 0-16,0 3-12 16,-5 0 1-16,-12 4 7 0,-9 4 1 15,-4 4-4-15,-4-4 1 0,-5 4-2 16,1-1 0-16,-1 9-1 16,5-9 1-16,4-3-1 15,8-7 0-15,5-5 1 16,8-7 1-16,9 0 0 15,4-7 0-15,8-1 1 0,5 0 1 32,4 5-1-32,4 6 1 15,-4 1-1-15,9 4 0 16,8 3-1-16,-4 12 1 0,4-1-2 16,-4 1 0-16,0 0 0 15,-9 0 0-15,0-1-2 16,-8 1 0-16,0-4-4 15,-5-4 1-15,1 8-6 16,-1-12 1-16,-3-3-7 16,3-1 1-16,5 1-5 15,0-4 0-15</inkml:trace>
  <inkml:trace contextRef="#ctx1" brushRef="#br0" timeOffset="112164.0976">22749 10288 53 0,'9'-23'26'0,"-13"12"-24"0,4 11 48 0,-5 3-46 31,1 9 1-31,0 7 2 0,0 3 0 16,-1 9-9-16,1-1 0 15,0 8 5-15,4-1 1 16,0 1-3-16,4-4 1 15,0-3-2-15,1-1 0 16,-1-4-1-16,0-7 1 0,0-7-1 16,-4-5 1-16,0-7-1 15,-4-11 1-15,-4-12 0 16,-5-11 1-16,0 0-1 16,-4-4 1-16,4 0 1 15,0-3 0-15,5 3 0 16,4 0 1-16,8 4-1 15,4 11 0-15,9 4 0 0,13 1 1 16,0 10-2-16,4-3 0 0,0 3-1 31,-4 0 1-31,-4 5-1 16,-5 6 0-16,-4 9 0 16,-9 3 0-16,1 4 0 15,-1 4 0-15,-3-1 0 16,-5 5 1-1,-17-5-1-15,4-3 0 16,4 0 0-16,5-7 0 16,4-1 0-16,4-3 0 15,5-1 0-15,-1 4 0 16,5 1 0-16,-4 3 1 16,3 4 0-16,-3-4 0 0,4 8 0 15,-5 3 0-15,-4-3 0 16,-4-4 0-16,-4 0 1 15,-4 0 0-15,-1 0-1 16,-4-1 1-16,-8 1 0 16,-4-3 0-16,-5-9 0 15,0 1 0 1,0-5-1-16,0-3 1 16,5 4-1-16,-1-8 0 0,9 1-2 15,-4-1 1-15,12 0-4 16,1 0 0-16,4 1-6 15,4 3 0 1,12 11-12 0,-3 0 1-1</inkml:trace>
  <inkml:trace contextRef="#ctx1" brushRef="#br0" timeOffset="113592.7867">19244 10670 33 0,'-12'22'16'0,"3"-41"0"16,9 19-1-16,0-3-13 15,0-1 1-15,0 4 0 0,0 0 1 0,0 0-4 16,9 0 0-16,-1-4 4 16,-8 4 0-16,9-4-1 15,-1 4 0-15,1 0-1 16,-1 0 0-16,-3-3-1 15,3 3 0-15,-8 0 0 16,4-4 0-16,-4 4-1 16,0 0 1 15,-4-4-2-31,4 4 0 0,0 0-4 16,0 0 1-16,9-4-4 15,-1 0 0-15,1 1-6 16,-1 3 0-16</inkml:trace>
  <inkml:trace contextRef="#ctx0" brushRef="#br0" timeOffset="120422.6397">25253 19020 0,'0'0'16,"5"0"15,-5-4-16,4 0 17,-8 1 46,4-5-63,-9-3 1,1-4 15,8-4-15,4 0 46,-4 19-30,0 0-17,0 0 17</inkml:trace>
  <inkml:trace contextRef="#ctx1" brushRef="#br0" timeOffset="120623.3096">22272 11472 34 0,'0'0'17'0,"-29"-19"-3"15,20 15 17-15,0-3-23 16,1 3 0-16,4 0 7 16,4 4 1-16,4-8-19 15,9 5 1-15,4 3 11 16,13-8 1-16,8 4-2 16,4 0 0 15,39-7-4-31,-8 7 0 15,-5 1-1-15,-13 3 0 0,-8 0-1 16,-4 0 0-16,-9 0-4 16,-13 0 1-16,-4 0-2 15,-8-4 1-15,-9 4-3 16,-9-4 0-16,-8 4-4 0,-4 4 1 16,-9 3-2-16,-4 1 1 15,4 3-3-15,0-3 1 16,5-1-3-16,-1 1 1 15,9 0-2-15,-4 3 0 16</inkml:trace>
  <inkml:trace contextRef="#ctx1" brushRef="#br0" timeOffset="121123.3247">22545 11559 45 0,'4'-4'22'0,"-8"-30"-17"0,4 26 42 0,0 1-43 15,0 7 0-15,0 4 4 16,0 3 1-16,4-3-10 15,0 7 0-15,1 12 6 16,-1 11 1-16,4 0-2 0,-3 12 0 16,-1 3-3-16,0 4 1 15,0-12-2-15,5 1 1 16,-5-8-1-16,5-8 0 0,-1-3-5 16,1-8 1-16,-1-11-5 15,1-4 1-15,-5-4-8 16,5-3 0-16,-1-5-4 15,-4 1 0-15</inkml:trace>
  <inkml:trace contextRef="#ctx1" brushRef="#br0" timeOffset="122683.1881">22809 12247 42 0,'17'-7'21'0,"-17"-4"-6"15,-4 7 22-15,-1 4-33 16,-3-4 1 0,-9 4 4-16,0-4 1 15,-4 4-11-15,-9 0 0 16,-4 0 8-16,0-4 0 0,4 4-2 16,-4-3 0-16,0 3-2 15,0 3 0 1,0-3-1-16,-1 0 1 0,6 4-1 15,3-8 1 1,5 12-1 0,8 3 1-16,9 8-1 15,4 4 1-15,4 7-1 16,0 0 0 0,5 31-1-16,-5-8 0 15,0-4-3 1,1-11 0-16,-5 0-4 15,0-12 1-15,0-3-5 16,0-8 0-16,0 0-4 0,0-7 0 16,-5-12-6 15,5 0 1-31,0-3 0 16,-4-1 0-16</inkml:trace>
  <inkml:trace contextRef="#ctx1" brushRef="#br0" timeOffset="122868.6533">22315 12535 44 0,'-9'-15'22'0,"5"26"-17"0,13-11 41 16,3-7-39-16,5 3 0 16,9 0 3-16,4-7 1 0,-5-1-14 15,1-3 0-15,4 4 8 16,-9 3 1-16,9-3-6 16,0 3 0-16,-9 1-8 15,0 3 1-15,-4 4-8 16,0 8 0-16,-4 7-5 15,0 4 0-15</inkml:trace>
  <inkml:trace contextRef="#ctx1" brushRef="#br0" timeOffset="124166.8831">22749 13129 30 0,'9'-11'15'0,"-1"7"-4"0,-8 4 20 0,5-8-25 15,-1 4 1-15,0-3 5 16,0-1 1-16,1-3-14 15,-5 0 1 1,-5 3 10-16,-7 1 0 16,-5-1-2-16,-13 4 0 15,-9 0-3-15,5 4 0 16,5 0-3-16,-10 4 1 16,-3 0-1-16,-1-4 0 15,0 0 0-15,9 0 0 16,9 0 0-16,4 4 1 15,3 3-1-15,6 5 1 0,3 10-1 0,5 9 1 16,8 6-2-16,5 1 1 16,3 8-1-16,1-1 1 15,0-7-1-15,0 4 0 16,0-5-1-16,-5-6 1 16,-4-5-1-16,-4-3 0 15,0-4-3-15,-4-4 0 0,0-4-4 16,0-3 0-16,-1-4-5 15,5-1 0-15,0-3-5 16,0-7 0 0,9-8-6 15,-1 0 1-31</inkml:trace>
  <inkml:trace contextRef="#ctx1" brushRef="#br0" timeOffset="124369.8158">22362 13375 56 0,'8'-11'28'0,"14"3"-25"0,-10 4 47 16,1-3-45-16,8-5 0 16,1 1 2-16,-1 3 1 0,5 1-11 15,-1-1 1-15,5 1 5 16,4 3 0-16,0-4-7 16,-4 5 1-16,-5 3-8 15,5 3 1-15,-8 9-8 16,-10 7 1-16,1 0-3 15,-9-4 0 1</inkml:trace>
  <inkml:trace contextRef="#ctx1" brushRef="#br0" timeOffset="125421.0584">22779 13995 26 0,'9'-7'13'0,"3"11"-6"15,-7-8 20-15,-1 0-22 16,0 0 1-16,-4 4 4 0,0 0 1 15,0 0-12-15,0 0 1 16,0 0 10-16,-4-4 0 0,-5 1-2 16,-8 3 0-16,-4 0-2 15,-4 3 1 1,-5-3-3-16,-9 4 1 16,10 4-3-16,-10-1 1 0,1 1-2 15,4 0 1-15,0-1-1 0,4 1 1 16,0 3-1-16,13 0 0 15,9 5 1-15,3 6 0 16,10 8 0-16,7-7 0 16,1 4-1-16,4 3 1 31,-4 0-1-31,-5 0 0 0,1 5-3 16,0-5 1-16,-5-8-3 15,0 1 1-15,0-8-4 16,1-3 0-16,-5-1-4 15,-5-3 1-15,-3-8-2 16,-1-4 0 0,-8-19-3-16,0 0 1 15,4 1 2-15,1-1 1 16,-1 4 5-16,4 8 1 0,5-4 6 16,4 3 1-16,0 12 9 15,17-11 0-15,4-4 4 16,9 0 1-16,9-4-2 31,7 7 1-31,1 1-4 16,0 0 0-16,-4-1-7 0,-5 1 1 15,-12 3-14-15,-5 5 1 16,-4 10-10-16,-17-7 0 16</inkml:trace>
  <inkml:trace contextRef="#ctx1" brushRef="#br0" timeOffset="137447.3109">23558 9902 21 0,'-8'-4'10'0,"8"-7"0"16,0 11 10-1,0 0-16-15,0 0 1 16,-4 0 1-16,-1 3 1 16,1-3-9-16,0 4 1 15,0-4 5-15,4 0 1 16,0 0-2-16,4 0 0 15,4-4-1-15,5-3 1 0,4 3-1 16,9-4 1-16,8-7-2 16,8-4 1-16,1 0-1 15,0 8 0-15,8-4-1 16,8 0 1-16,9 0 0 0,-4 3 0 16,-4 1-1-16,0 0 1 15,3-1-1-15,1 1 1 16,-13 3 0-16,-4 1 0 0,0-1-1 15,0 1 0-15,-4 3 1 16,3 0 0-16,-7 0 0 16,-5 0 0-16,-4 4 0 15,-5 0 0-15,-4 4 0 16,-4 0 0-16,0 4 0 31,1 3 1-31,-6 0-1 0,5 1 0 16,0 7 0-16,-4 0 1 31,0 22-1-31,-5 1 0 16,-3-1 1-16,-5 1 1 0,0 0-1 15,0 3 1 1,0-3-1-16,0-8 0 16,-5 4 0-16,5 3 0 15,0 1-2-15,0 3 1 16,5-7-1-16,-1 4 1 15,4 7-1-15,1 0 1 0,-1 0-1 16,1 0 0-16,0 4 1 16,-1 0 0-16,-4-7-1 15,1 7 1-15,-5 0-1 16,0 3 0-16,-5 1 1 16,1 4 0-16,0-5-1 15,0 9 0-15,-1-9 0 16,-3 1 1-16,3-4 0 15,-3 8 0-15,-1-12-1 16,1 0 1-16,4 12-1 0,-1-1 1 16,1-7-1-16,4 8 1 15,0-1-1-15,0-3 1 16,0 7-1-16,4-7 0 16,-4 7 0-16,0-7 1 0,0 0-1 15,5 3 0-15,-1 5 0 31,0-8 0-31,0 11 0 16,5 0 0-16,-1 0 0 16,1 4 0-16,0-4-1 0,3-4 1 31,5 27 0-31,-4-8 0 16,-4 0 0-16,-1-3 1 15,1-4 0-15,-1-5 0 0,1-2 0 16,-1-1 1-16,1-8-2 15,-1-3 1-15,1-4-1 16,4 4 1-16,-5-4-2 16,1 0 1-1,-1 7 0 1,1-3 0 0,-1 3 1-1,5-10 0-15,-5-5-1 16,1-11 0-16,-1 4 0 15,1-8 1-15,-1-3-1 16,1-5 0-16,0-3-1 16,-1 4 1-16,5-4-1 15,-5 0 1-15,-8 3 0 16,5-3 0 0,-5-3 0-16,4-1 1 15,-4 0-1-15,4-4 0 16,-4 0 0-16,0 1 0 15,0 3 0-15,0-4 0 16,0 1 0-16,0-1 0 0,-4 0 0 16,4 1 0-16,-4-5 0 15,-5 1 1-15,-4-1-1 16,5 1 1-16,-1-4-1 16,-4 0 1-16,1-1-1 15,-1 1 0-15,-4 0 0 16,0 0 0-1,4-1-1-15,0 1 1 16,5 0 0-16,-5 0 1 16,0 0-2-16,0 3 1 15,1-3 0-15,-5 4 0 16,0-1 0-16,-5 1 0 0,-3-1 0 16,-5 1 0-16,-4-1 0 15,-4 1 0-15,-1 0 0 16,-3-5 1-16,3 1-1 15,10 4 0-15,-6-8 0 16,1 3 0-16,-8-3 0 0,3 0 1 16,1 4-1-16,4-4 0 15,4 0 0-15,0 0 1 16,1 0-1 0,-1 0 0-16,-4 0 0 0,4 0 0 0,0-4 0 15,5 4 1-15,-1-3 0 31,5 3 0-31,-1 0 0 16,5 0 0-16,0 0-1 0,5 0 1 0,3 0-1 31,1 0 0-31,-1 0 0 0,5 0 1 16,4 0-1-16,0 0 0 16,0 0 0-16,0 0 0 15,0 0 0-15,0 0 0 16,0 0 0-16,0 0 0 15,0 0 0-15,0 0 1 16,0 0-2-16,0 0 1 0,0 0-2 16,0 0 0-1,0 0-9 1,0-8 1-16,4 1-8 16,5-5 0-16,-5-3-3 0,4 0 0 15</inkml:trace>
  <inkml:trace contextRef="#ctx0" brushRef="#br0" timeOffset="138571.2801">25130 18944 0,'0'0'31,"0"0"1,8 152-1,-3-145 0,3 12-15,-4-15 15</inkml:trace>
  <inkml:trace contextRef="#ctx1" brushRef="#br0" timeOffset="139904.5674">23759 8971 46 0,'-9'-19'23'0,"18"4"-12"16,-5 7 24-16,0 4-33 15,0 1 1-15,-4 3 1 0,5 3 0 16,-1 5-5-16,0 11 1 15,0 4 4-15,5 3 0 16,-5 12-1-16,5 7 1 31,-1 27-2-31,-4-7 1 16,1-1-1 0,-5-15 0-16,0-7-3 0,4-4 1 15,-4-8-3-15,4-7 0 16,-8-5-1-16,0-6 1 15,-1-5-3-15,1-3 1 0,-4-15-3 16,3-12 1-16,1-7-2 16,-4-4 0-1,-1-4 0-15,1-4 1 0,-5 8 2 16,0-4 0-16,-4-3 5 16,-4 11 0-16,-1-1 5 15,10-3 0-15,-1 0 3 16,4-4 0-1,1 1 0-15,4 6 1 0,-1 1-2 16,14 3 1-16,4-3-2 0,4 0 1 16,12 3-2-16,1 9 1 15,4-1-2-15,5 4 1 16,8 3-2-16,-1 12 0 16,5 4 0-16,-8 7 0 15,0 1-2-15,-9-5 1 16,-9 5-1-1,-3 3 1-15,-10 4-1 16,-7 3 0-16,-10 5 0 16,-7-1 1-16,-5-3-1 0,-9 0 0 15,0-4 0-15,-3 0 1 16,3-8-1-16,5-4 1 16,-1 9-1-16,5-5 0 15,5 4 0-15,3-4 0 0,-4 5 0 16,9-5 0-16,8 0 0 15,9 1 0-15,0-5 1 16,8 1 0-16,5 3 0 16,-1 0 0-16,5 5 0 15,0-1 0-15,-5 4-1 16,1 0 1 0,0 15-1-16,-5-4 1 31,-4 4-1-31,-9 4 0 15,-3-4 0-15,-10-12 0 16,-20 9 1 0,-13-9 0-16,-5-3 0 15,-4-3 0-15,5-1 1 16,-5-8 0-16,-4-3-1 16,4-8 1-16,8 0 0 15,5-3 0-15,9 7-2 16,8 0 1-16,8 0-3 0,9 0 1 15,9 0-8-15,12 0 1 16,9 4-9 0,8-1 0-16,1-18-5 15,-22 4 0-15</inkml:trace>
  <inkml:trace contextRef="#ctx1" brushRef="#br0" timeOffset="148034.9273">23452 10935 23 0,'-38'-19'11'0,"8"34"0"16,26-19 12-16,-1 0-19 15,-3 0 0-15,4 4 5 0,-5-7 1 16,5 7-11-16,-5-4 0 31,9-4 7-15,13 8 1-16,8-7-3 0,13 3 0 15,5-7-2-15,8 3 0 16,21 8-1 0,4-7 0-16,22-5 0 15,12 5 0-15,1-1 0 16,3-7 0-16,-12 11 0 16,-8-7 0-16,-1 7 0 15,-4-3 0-15,-12 3-1 0,-5 0 1 16,-17 0-1-16,-4 4 1 15,-17 0-2-15,-9 4 0 0,-8-4-3 16,-18 0 0-16,-12-4-6 16,-4-3 1-1</inkml:trace>
  <inkml:trace contextRef="#ctx1" brushRef="#br0" timeOffset="148773.5723">24218 10117 74 0,'0'0'37'0,"18"31"-37"0,-10-31 38 16,-4 11-38-16,1-7 0 0,-5-1 0 15,0 5 1-15,-9 7-2 16,1-3 1-16,-10-5-1 16,1 12 1-16,0-4 0 15,-4 0 1-15,4 4-2 16,4-4 1-16,1 0 0 16,7 8 1-16,10-8-1 0,3 0 0 15,5 1 1 1,8-5 0-16,5 0 0 15,-5-3 0-15,-4 3 0 16,9 8 1-16,-18-11 0 16,1 26 0-16,-1-4-1 15,-8-7 1-15,-4 26 0 16,-5-38 0-16,-8 16-1 16,-8-23 0-16,-5 7 0 0,-4-7 0 15,0 11 0-15,0-19 0 16,8 19-5-16,1-26 1 15,8-1-4-15,4 1 0 16,9 19-4-16,4-23 1 16,0 18-5-16,8-14 0 0,5 0-1 15,4 3 0-15,0-30 1 16</inkml:trace>
  <inkml:trace contextRef="#ctx1" brushRef="#br0" timeOffset="149120.418">23950 10178 63 0,'0'0'31'0,"4"60"-28"0,1-41 31 15,-1 8-33-15,4-1 0 16,1 8 1-16,-5 12 0 16,1 22-3-16,3-34 0 0,-4 23 2 31,5-42 0-31,-1 23-3 15,-3-31 1-15,-1 12-4 16,0-11 0-16,-4 14-5 16,0-22 1-16,9 8-8 15</inkml:trace>
  <inkml:trace contextRef="#ctx1" brushRef="#br0" timeOffset="151137.0609">23993 11279 36 0,'17'4'18'0,"4"-16"-5"16,-17 8 18-16,5 4-26 15,-5 0 0-15,0 0 4 0,1 4 0 31,7 15-9-31,1 8 0 0,4 7 7 32,0 4 1-32,0-1-3 15,0 1 0-15,0 0-3 0,0 0 1 16,0 0-5-16,-4-4 1 16,-4-4-3-16,-5-7 0 15,-4-8-3 1,-4-8 0-16,-1-3-4 0,-3-11 0 15,-1-5-4-15,-3-7 1 16,7 0-1-16,1-7 0 16</inkml:trace>
  <inkml:trace contextRef="#ctx1" brushRef="#br0" timeOffset="151337.3332">24035 11324 46 0,'-25'-11'23'0,"4"-19"-22"15,16 26 45-15,1-8-42 16,0 1 1-16,-1 4 5 15,5-1 0-15,9-3-12 16,4-1 0-16,8-3 8 0,9 11 1 16,4-3-4-16,4-1 1 15,-4 23-3-15,-4-3 0 0,13-1-3 16,-13-15 1-16,-1 4-7 16,-12 4 1-16,5 0-7 15,-10 0 1-15,-7 7-7 16</inkml:trace>
  <inkml:trace contextRef="#ctx0" brushRef="#br0" timeOffset="152247.265">20603 19043 0,'0'0'31,"0"0"0,0 0 0,0 0 1,0 0-17,0 0 17,0 0-1,0 0 16,0 0-32</inkml:trace>
  <inkml:trace contextRef="#ctx1" brushRef="#br0" timeOffset="153135.2805">24304 12183 46 0,'8'-15'23'0,"-16"19"-11"16,8-4 24-16,4-8-32 16,-4 8 0-16,-4-4 3 15,-1-3 0-15,-3-1-8 0,-5 1 0 16,0-1 6-16,-8 8 1 16,0 0-2-16,-5 8 0 15,-4-1-2-15,1 8 1 16,-1-3-2-16,4-1 0 15,5 19 0 1,8 1 0-16,5-1-1 16,3-4 0-16,5 1 0 15,0-1 1-15,0-7-2 16,0 0 0-16,0-4-4 16,-4 0 1-16,0 1-5 0,0-13 1 31,-1 1-6-31,5-4 1 0,0 0-5 15,0 0 0-15,9-11 1 16,4-1 1 0</inkml:trace>
  <inkml:trace contextRef="#ctx1" brushRef="#br0" timeOffset="153326.0329">24048 12380 43 0,'-4'0'21'0,"12"-8"-19"0,1 4 45 0,4-3-42 0,8-1 0 15,9 1 5-15,4-5 0 16,-4 1-13-16,-9 4 1 31,13 3 5-31,-4 0 1 16,-5 4-6-16,-3 0 0 0,-5 4-7 31,0 3 0-31,0 1-8 16,-4 7 1-16,-9-7-1 15,-8-5 0-15</inkml:trace>
  <inkml:trace contextRef="#ctx1" brushRef="#br0" timeOffset="154618.3391">24274 12936 30 0,'0'-8'15'0,"8"-3"-6"0,-8 7 26 0,0 1-29 15,5-5 1-15,-5 0 5 16,0 8 1 0,0-3-14-16,0 3 0 15,0 7 11-15,0 8 0 0,0 8-4 16,4 7 1-16,-4 1-3 15,4-5 1-15,-8 8-4 16,4 0 1-16,0 0-3 16,0-7 0-16,0 3-4 15,0-7 1 1,0-12-4-16,0-3 1 0,0-8-3 16,0-4 0-1,-9-34-3-15,1 0 1 31,-13-11 5-31,-5 7 0 16,0 8 5-16,-3 4 0 16,-1 11 5-1,-4 0 0-15,4 4 7 16,4 0 0-16,5 7 0 16,8 1 0-16,9-1-2 15,17-3 1-15,12-4-2 16,14 3 0-16,3 1-2 15,1 0 1-15,8 3-3 16,0 4 0-16,-4 4-2 0,-13-3 1 0,-4-5-2 16,-9 8 1-16,0 0-2 15,-4 0 0-15,-4 0-3 16,-4 4 0-16,-1 0-4 16,1-1 1-16,-1 5-6 15,1 7 0-15,4-4-5 16,8 8 1-16,-13-7-1 0,14-12 1 15</inkml:trace>
  <inkml:trace contextRef="#ctx1" brushRef="#br0" timeOffset="155794.0333">24342 13734 29 0,'21'-3'14'0,"13"-9"-9"15,-25 8 22-15,4 1-23 16,-1-1 1-16,1 0 4 15,-4 4 1-15,-1 0-11 0,-8 0 1 16,-4 0 9-16,-5 0 0 0,-3 4-2 16,-5-4 1-16,-5 0-2 15,1 4 0-15,-5-1-2 16,5-3 0-16,-17 4-2 16,-5 4 1-16,1-1-2 15,-1 5 1-15,5-5-2 31,4 1 1-31,4-1-1 0,13 5 1 16,8 3-1-16,9 4 1 31,26 22 0-31,4-3 0 16,0 15 0-16,-1-26 1 16,-3 26-1-16,-5-19 0 15,-4 0-2-15,-4-15 0 0,0 3-3 16,-5-10 1-1,-3 3-8-15,-5-4 0 16,0 1-5-16,-5-24 0 31,5 1-5-31,9 0 1 32</inkml:trace>
  <inkml:trace contextRef="#ctx1" brushRef="#br0" timeOffset="155940.5129">24206 14011 49 0,'-9'0'24'0,"9"3"-21"15,0-3 44-15,9 0-41 16,-1-3 1-16,5-9 4 16,8 1 1-16,5-1-15 15,12-3 0-15,5 0 9 0,-5 0 1 16,-4 0-10-16,-4 4 0 16,-4-5-12-16,-1 20 0 15</inkml:trace>
  <inkml:trace contextRef="#ctx0" brushRef="#br0" timeOffset="308918.818">5417 10938 0,'0'0'16,"0"0"-16,0 0 31,0 0-31,0 0 0,0 0 16</inkml:trace>
  <inkml:trace contextRef="#ctx1" brushRef="#br0" timeOffset="313717.6338">3845 5861 45 0,'-21'-19'22'0,"4"15"-18"0,17 4 45 15,0 0-47-15,13-4 0 16,4 1 1-16,13-1 0 15,29-4-2-15,31 1 0 16,33 3 3-16,31-11 1 16,37 3 0-1,35-7 1-15,4 4-1 16,8 8 1-16,-12-1-2 16,-13 8 1-16,-21 8-1 15,-30-4 1-15,-22-1-3 16,-33 1 1-1,-10 0-2-15,-16 0 1 16,-21-1-1-16,-13 1 1 0,-9 0-2 16,-8-4 0-16,-9 4-4 15,-4-4 0-15,-4-8-6 16,-9-3 0-16,1 3-10 16,3 1 1-16,-4-8-5 15,-16 22 1 1</inkml:trace>
  <inkml:trace contextRef="#ctx1" brushRef="#br0" timeOffset="318400.7698">3909 12331 35 0,'-46'7'17'0,"7"8"-10"15,35-11 18-15,-9 7-23 16,13 8 1-16,13 15 4 15,0 12 0-15,12 7-9 16,1 7 1-16,8 5 5 0,17-12 0 0,4 3-1 16,-8 1 0-16,0 4-3 15,-9-8 0-15,-4-15-4 32,-4-8 1-17,-4-42-9-15,-5-6 0 16,-8-20-2-1,-9-12 0-15,-8-14 6 16,-103 87 8 15,107-129 5-31,-102 64 1 16,9 42 10-16,-14 38 0 16,9 23 2-16,0 33 0 15,26 8-18-15,25 8 1 0,17-8-18 16,17-26 1-16</inkml:trace>
  <inkml:trace contextRef="#ctx1" brushRef="#br0" timeOffset="582152.6501">3986 12130 34 0,'-8'-15'17'0,"12"-15"-12"16,0 22 17-16,0-3-21 0,5-4 0 0,8 3 0 31,4-10 1-31,9-1-3 0,13 0 1 0,3 4 0 16,14 4 1-16,25-4-1 15,5-3 0-15,37-5 0 16,10 8 0-16,16-4 0 16,26 8 0-16,12 0 0 15,1 0 0-15,12 0 0 16,5 0 1-1,-9 3-1-15,-4 1 1 16,-8 4 0-16,-31 7 0 0,-21 7 1 0,-25 1 0 16,-26 7-1-16,-25 7 0 15,-35 1 0-15,-25 0 0 16,-34 3-1-16,-29 5 1 31,-40-5-2-31,-33 1 1 0,-22-8 0 16,-29-8 0-16,0-7 1 15,-5-4 0-15,-8-4 1 0,25-11 1 16,9-4 0-16,17 0 0 16,21-4 0-16,30 0 1 15,30 1-3-15,30 3 1 16,38 0-2 0,30-4 1-16,46-3-2 15,39 3 1-15,35 0-1 16,28 1 0-16,35 3 0 0,22 7 1 15,-6 5 0-15,-3 7 0 16,0 4 0-16,-26 3 0 16,-21 1 0-16,-26-1 0 15,-38 1 0-15,-34-1 1 32,-106 5-1-32,-44-5 1 0,-50 1-1 15,-30 0 1-15,-30-8-1 16,-12 3 1-16,-22-3 0 15,13-3 0 1,4-1-1-16,13 4 1 16,29 0-1-16,31 0 0 15,21 0 0-15,38 0 0 16,30 0-1-16,34 4 0 0,25-4 0 16,35 3 0-16,21 1 0 15,34 0 0-15,25 0 0 16,18-1 1-16,16-3 0 15,1 4 1-15,8 0-1 16,-17 4 1-16,-13-5-1 16,-25-3 1-16,-26 0-1 15,-21-3 1-15,-30-1-1 16,-34 0 1-16,-34 0-1 16,-42 0 1-16,-39 1-1 15,-38-5 1-15,-48 4-1 0,-37 1 1 16,-30-1-1-16,-18 4 1 15,-7 0-1-15,12 7 1 0,12 5 0 16,22-1 0-16,35 12-1 16,37-1 1-16,43 1-1 15,30 0 0-15,38-8-1 16,43-4 0-16,34 1 0 16,46-5 1-16,52-3-1 0,34 0 1 15,42-12-1-15,35 4 1 16,25-11 0-16,13 11 1 15,-1-11-1-15,1 0 0 16,-17 8 0-16,-34-5 1 31,-26-3-1-31,-34 4 1 0,-38-4 0 16,-43-4 0-16,-43 4-1 16,-37 3 0-16,-35 1 0 15,-43 0 1-15,-46 3-1 16,-43 4 1-16,-42 4-1 15,-35 4 0-15,-29 4 0 16,-17 3 1-16,-5-3-1 0,18 3 1 16,16-4-1-1,9 1 0-15,47 3 0 16,25 4 0-16,43-7 0 16,34-4 0-16,35-8-1 0,29 0 0 15,34-3 0-15,34-5 1 16,34 5-1-1,34-5 1-15,34-3 0 16,30 0 1-16,13 0 0 0,21 0 1 16,9 0-1-16,-17 0 0 15,-1 7 0-15,-29 0 0 16,-26 1-1-16,-25 3 1 16,-39-3-2-16,-16-1 1 15,-31 4-2-15,-3 0 0 0,-65 1-2 16,-21 3 0-16,-25-4-5 15,-13 4 1-15,-22 4-6 16,1 7 0-16,-5 4-1 16,-8-7 0-16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6-10-28T23:51:23.640"/>
    </inkml:context>
    <inkml:brush xml:id="br0">
      <inkml:brushProperty name="width" value="0.05292" units="cm"/>
      <inkml:brushProperty name="height" value="0.05292" units="cm"/>
    </inkml:brush>
    <inkml:context xml:id="ctx1">
      <inkml:inkSource xml:id="inkSrc1">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16-10-28T23:51:24.225"/>
    </inkml:context>
  </inkml:definitions>
  <inkml:trace contextRef="#ctx0" brushRef="#br0">15510 10647 0,'-243'359'62,"132"182"-30,277-692-1,-59 72 0,-31 26-15,-29 11 15,-25 19 0,-14 4-15,-16 4 0,-26-19-1,12 12 16,18 10-15,4 1 47,4-12-32,13 4 0,-4-3-15,0 3-1,0 4 17,-5-1-17,-4 5 1,5 3 31,4-14 0,-5 10-32,-4 9 1,-4-1 31,0-4-16,0 8-15,0-4-1,0 4 16,0 0-15</inkml:trace>
  <inkml:trace contextRef="#ctx1" brushRef="#br0">12622 3492 35 0,'13'-34'17'0,"-13"15"1"16,0 16 17-16,0-5-33 15,-4 8 1-15,0 0 2 16,4 4 0-16,0 7-6 0,-5-3 1 15,1 3 4-15,0 12 0 16,0 15-2-16,-1-4 1 16,1 15-2-16,-4 8 0 31,8-1 0-31,-5-6 0 16,1-9-1-16,0 5 0 15,4-16 1-15,-4-7 1 0,4-5 0 16,0-6 0-16,0-12 0 15,0-12 0-15,0-14 0 16,0-19 1-16,0-12-2 0,4-11 0 16,4 3 0-16,5-3 0 15,0 0-1-15,0-4 0 16,-5 12 0 0,1 3 0-16,3 12 0 15,1 7 0-15,0 15 0 0,4 8 0 31,13 30 0-31,0 15 1 0,-1 8 0 16,6 0 0-16,-6 7-1 31,-3 8 0-15,16 42 0-16,-3-16 1 16,-9-7-1-16,4-15 0 15,-17-4-3-15,-4-15 1 16,-13-4-5-16,-5-15 1 15,-8-4-6-15,-8-11 1 0,8-12-7 16,-12-3 0-16,-5-12 1 16,-4-7 0-16</inkml:trace>
  <inkml:trace contextRef="#ctx1" brushRef="#br0" timeOffset="215.3812">12516 3682 44 0,'-13'7'22'0,"26"-11"-23"0,-5 4 45 0,1 0-42 16,12 0 1-16,18-3 2 16,12-1 0-1,42-4-7 1,-7 1 1-16,-14 3 2 16,-12 0 1-16,-9 0-5 15,-4 4 0-15,-18 0-8 0,-3 4 1 16,-13 4-6-16,-5-1 0 15</inkml:trace>
  <inkml:trace contextRef="#ctx1" brushRef="#br0" timeOffset="1468.699">13581 3523 29 0,'-26'-4'14'0,"5"0"-8"16,16 0 19 15,-3 0-20-31,-1 1 1 16,5-1 3-16,4 4 0 15,4 0-11-15,9 0 0 16,4 0 8-16,5 0 0 16,-1 0-2-16,13-4 0 15,8 0-1-15,1 4 0 0,-5-7-1 16,1 3 0-1,20 8-1 1,-3-4 1 0,8 19-1-16,-13 3 1 15,-9 9-2-15,-12-1 1 16,-9 12 0-16,-12 7 0 0,-9 0 0 16,-9-4 0-16,-8-3 0 15,-4 0 0-15,-4-12 0 16,-5-4 1-16,4-3-1 15,1-4 1-15,-5-4 0 16,4-7 0-16,-4-1-1 31,5-7 1-31,-1 4-2 16,5-4 1-16,4 0-2 16,0 0 0-1,17 0-7-15,4-8 1 16,9 5-7-16,4-5 1 15,9 8-7-15,8-11 1 16</inkml:trace>
  <inkml:trace contextRef="#ctx1" brushRef="#br0" timeOffset="1784.6619">14752 3424 54 0,'0'-11'27'0,"-9"45"-27"16,9-26 50-16,-4 7-50 16,-5 15 1-16,1 8-1 15,-1 3 1-15,1 9-1 0,-1 3 0 16,1 0-1-16,4-8 1 15,-1 0-4-15,1-7 1 16,0-8-4-16,4-7 1 16,0-12-4-16,0-7 0 15,0-11-5-15,0-12 0 0,0-15 2 16,4-8 0-16</inkml:trace>
  <inkml:trace contextRef="#ctx1" brushRef="#br0" timeOffset="2369.4518">14649 3326 35 0,'-4'-46'17'0,"-4"43"-13"16,12-9 36-16,4 12-35 0,10-11 1 31,7 15 3-31,13-16 1 0,9 16-12 16,-4-4 1-16,16 12 7 16,-3 6 0 15,-5 20-2-31,-4-15 0 0,-9 7-3 15,-17-11 1-15,-21 8-2 16,-4-5 1-16,-9-3-1 0,-8 4 0 16,0 0 0-16,4-1 0 15,0 1 0-15,-5-8 0 16,5 4-1-16,0-7 1 16,5 3 0-16,7-4 0 15,1-3 0-15,8-5 0 16,9 5 0-1,-4-4 1-15,-1-1-1 16,-4-3 1-16,1 4-1 16,16 4 1-16,0 3 0 15,13-3 0-15,-12 11 0 16,12-8 0-16,-17 23 0 16,0-11 0-16,-5 15-1 0,1-12 1 15,-21 23-1-15,12-34 0 0,-34 23 0 16,17-34 1-16,-12 26-1 15,8-22 0-15,0 18 0 16,-5-33 1-16,-3 33 0 16,-9-33 0-16,0 26-1 15,-9-31 0-15,5 31 0 16,-5-30 1-16,9 22-1 0,4-30 0 16,9 31 0-16,4-28 0 15,9 20 0-15,-1-11 0 16,5 14-1-16,4-14 0 15,8 10-3-15,5-14 1 16,0 7-5-16,4-3 0 16,0-1-8-1,4 4 0-15,-8 1-4 16</inkml:trace>
  <inkml:trace contextRef="#ctx1" brushRef="#br0" timeOffset="3570.3379">16770 3610 34 0,'-25'-4'17'0,"-9"-4"4"0,29 8 17 16,-3 0-36-16,4 0 0 15,-1 0 1-15,5 0 0 0,9-3-3 16,8-1 1-16,8-4 4 16,10-3 0-16,3-1-1 15,-4 1 0-15,13 0 0 16,0-1 0-1,8 1-2 1,-8 3 1-16,-9 5-2 16,-4 3 0-1,-8 3-1-15,-5 9 1 0,-4 7 0 16,-4 11 0 0,-5 0 0-16,1 16 0 15,-5-1-1-15,0 4 1 16,5 0-1-16,-5-3 1 15,-4 7-1 1,0-8 1-16,0-3-2 0,0-12 1 16,0 0-4-1,0-11 1-15,0-7-3 16,0-5 1-16,0-7-5 0,4-7 1 16,5-5-6-16,8 1 1 15,4-4-3-15,5-8 0 16</inkml:trace>
  <inkml:trace contextRef="#ctx1" brushRef="#br0" timeOffset="3934.1883">17643 3557 48 0,'-17'0'24'0,"17"-19"-24"0,0 19 44 0,0-8-42 16,0 8 1-16,0 0 1 16,0 0 0-16,0 4-5 15,4 7 0-15,-4 8 4 16,0 4 0-16,0 7-2 0,0 16 1 16,0 7-1-16,0 0 1 31,0 11-2-31,0-4 0 15,5-14-1-15,-5-8 1 16,0-12-3-16,0-11 0 31,0-7-4-31,0-4 1 0,0-4-4 16,0-12 1-16,0-7-8 16,0-3 1-16</inkml:trace>
  <inkml:trace contextRef="#ctx1" brushRef="#br0" timeOffset="4421.0283">17579 3443 42 0,'-4'-26'21'0,"17"14"-12"15,-5 9 35-15,5-5-40 32,8 4 1-32,9 0 1 15,9 8 0-15,-1 11-9 31,-4 4 1-15,-13 15 4-16,-8 4 1 16,0-4-3-16,-5 0 1 15,-12 0-2-15,-4-3 0 16,-1-1 0-16,-4-4 0 16,1-3 0-16,-1-8 1 15,4-3-1-15,5-5 1 0,4 1 0 16,8-1 1-1,14 5 1 1,-5 3 1-16,4 0-1 16,0 8 0-16,9-1 1 15,0 8 0-15,-4 1-1 16,-9-1 0-16,-5 0-1 0,-7 4 1 0,-10 0-1 16,-7-7 0-16,-5-4-1 15,4-4 1-15,-4-1 0 16,-9-2 0-16,-8-1-3 15,0-8 1-15,9-3-4 16,3-8 1-16,14 8-5 31,12-12 1-31,9-10-8 0,8-5 0 16,13-4-2-16,13-7 0 16</inkml:trace>
  <inkml:trace contextRef="#ctx1" brushRef="#br0" timeOffset="4770.3686">18589 3341 37 0,'8'-23'18'0,"1"4"-6"0,-9 19 30 16,4 8-33-16,-4 7 1 16,-4 12 2-16,-1-1 0 15,1 16-16-15,-4 14 1 32,-1 54 10-17,1-15 1-15,3-12-6 0,1-4 1 16,0-7-2-16,0-22 0 15,4-5-6-15,0-15 1 16,0-3-5-16,4-8 0 31,9-16-12-31,8-10 1 16</inkml:trace>
  <inkml:trace contextRef="#ctx1" brushRef="#br0" timeOffset="5082.4236">18653 3636 40 0,'-18'-7'20'0,"6"3"-12"0,12 4 23 16,0 0-28-16,8-4 1 0,5 0 3 16,8 0 0-16,13 1-8 15,9-1 1-15,4 0 6 16,8 4 1-16,5 0-3 15,-1 4 1-15,-16 0-2 16,-5-1 1-16,1 1-2 0,-14 4 0 16,1-4-4-16,-9 3 1 15,-4-3-4-15,-5 0 1 16,1 3-5-16,-9 1 1 16,0-4-8-16,4 7 1 15,-8 8-2-15,-5-4 0 16</inkml:trace>
  <inkml:trace contextRef="#ctx1" brushRef="#br0" timeOffset="5402.0472">18533 4018 43 0,'0'0'21'0,"0"0"-18"0,9 0 40 16,29-7-36-1,9 3 0-15,8 0 3 16,1 0 1-16,8 1-14 16,-5 3 1-16,9 0 8 15,-17 0 1-15,-4 0-4 16,4 3 1 0,0-3-2-16,-12 0 0 15,-5 0-1-15,-13-3 1 16,-4-1-4-16,-8-4 1 15,-5 1-5-15,-4-1 0 16,-4 1-6-16,-1 3 0 31,5 4-8-31,0 0 1 0,13-4 0 16,-26-7 0-16</inkml:trace>
  <inkml:trace contextRef="#ctx1" brushRef="#br0" timeOffset="6903.0955">19990 3625 30 0,'-17'4'15'0,"0"-4"-10"0,12 0 28 0,1 0-30 16,0 0 0-16,4 0 4 16,0 0 0-16,13 0-7 15,8-4 0-15,4 0 6 16,14-4 0-16,8 1 0 16,0-4 1-16,-5 3-2 15,1 0 0-15,4 5-2 16,-5-1 1-1,-4 11-2-15,-8 9 1 16,-13 6-2-16,-4 8 0 0,-4 12 0 16,-5 4 0-16,-4 3-1 15,0-4 1-15,-4 0-1 32,4 1 0-32,-5-4 0 15,5-1 1-15,-4-11-1 0,0 1 0 31,-5-1-5-31,5-7 1 16,0-4-2-16,0-8 1 16,8-4-4-16,4-7 0 15,5 4-5-15,4-4 0 0,9-4-1 16,8-3 1-16</inkml:trace>
  <inkml:trace contextRef="#ctx1" brushRef="#br0" timeOffset="7935.1491">21267 3655 27 0,'0'-8'13'0,"0"-10"-5"0,0 18 18 15,0-12-18 1,0 1 1-1,0 3 2-15,0-3 1 16,-4 3-15-16,0 1 1 16,4-1 11-1,0 4 0-15,0 4-4 16,0 0 1 0,0 0-2-16,0 4 1 15,0 0-2-15,0 4 0 16,0-1-2-16,-4 1 1 15,-1 11-1 1,1 0 0-16,0 3 0 16,-1 12 0-16,1 8 0 15,-4 3 0-15,3 1-1 16,-3 3 0-16,-1 0 0 16,1 4 1-16,4-11-1 15,-1-8 1-15,1 0-1 0,4-4 0 16,-4 0 0-16,0-7 1 15,-1 0-1-15,1-8 0 16,4 0 0-16,-4-7 0 0,4-5 1 16,0-3 0-16,0-7-1 31,4-12 1-31,0 4 0 0,-4-12 0 0,0-7 0 31,0-7 1-31,0-12-2 0,0-15 1 0,5-4-1 0,-1-4 1 31,4 8-1-31,1 15 1 16,-1-4-1-16,1 4 0 16,4 4 0-16,-5 7 0 0,1 5 0 15,-1 10 0-15,5 8 0 16,0 4 0-16,0 7 0 16,4 16 0-16,0 0-1 15,4 10 1-15,0 1 0 0,1 12 0 16,-1 14 0-16,0 0 0 15,0 8 0-15,-4 16 0 16,-4-5 0 0,4-4 0-16,-8 1 0 15,-1-4 1-15,1-12-1 0,-5-3 1 16,0-12-1 0,1-7 1-16,-1-1-1 15,0-3 0-15,-4-4 0 16,0-3 1-16,0-5-4 15,4-3 1-15,-4 0-3 16,0-4 1-16,5 4-3 16,-5-4 0-16,0-8-3 15,0 1 0-15,-5-1-1 0,1-3 1 16,0-1-3-16,0 1 0 16,-5 3-2-16,1 8 0 15</inkml:trace>
  <inkml:trace contextRef="#ctx1" brushRef="#br0" timeOffset="9690.2973">21157 3924 23 0,'-26'0'11'0,"13"-4"2"16,13 4 14-16,-4 0-23 0,4 0 1 16,4 7 6-16,5-3 0 15,4 0-11-15,-5 0 0 32,9-4 10-32,9-4 1 31,33 0-1-31,-3-3 0 15,-10 3-4-15,-7-4 1 0,-9 1-3 16,-5-1 1-16,-8 4-3 16,0 4 0-16,0-3-7 15,-4 3 1-15,-4 3-6 16,-1-3 0-16,1 0-9 16,-1 12 1-1</inkml:trace>
  <inkml:trace contextRef="#ctx0" brushRef="#br0" timeOffset="21318.3124">16600 9493 0,'0'0'0,"0"0"0,0 0 16,17 0 31,89-15-31,-106 15 15,0 0-31,0 0 47</inkml:trace>
  <inkml:trace contextRef="#ctx1" brushRef="#br0" timeOffset="21667.8718">13078 3572 34 0,'-13'-8'17'0,"9"1"-9"16,4 7 17-16,0-8-25 0,4 1 1 15,1-1 1-15,-5 0 0 16,0 8-2-16,4-7 1 16,-4 7 1-16,8-8 1 15,-8 8 0-15,9-4 0 0,-1-3-1 16,5-1 0-16,0-7 0 16,0-4 1-16,4-3-1 15,-5 3 0-15,6-15 0 16,-6-12 0-16,5-18 0 15,5-4 0-15,12-19 0 0,13-4 0 16,12-11-1-16,5-4 0 16,17-4 0-16,0 0 1 15,0 8-1-15,8-11 1 16,5 11-2-16,4 7 1 16,0-3-1-16,8 3 1 0,-12 12-1 31,-13 3 0-31,-4 5 0 15,-5 18 0-15,-8 0 0 16,-5 12 1-16,-7 3-1 16,-10 8 0-16,-12 4 0 15,-5 11 0-15,-3 4 0 0,-9 3 0 16,-5 1 0-16,-8 0 0 16,-4-1 0-16,-5 5 0 0,-4-8 0 15,-4 7 1-15,-4-3-1 31,0-1 0-31,-5 5 0 0,-3 7 0 0,-6 7-1 16,-3 5 0-16,-13 3 0 16,4 8 1-16,0-8-1 15,9-4 1 1,4 0 0-16,8 1 0 16,9-12 0-16,9 4 0 0,8-4 0 15,21-16 0 1,56-29 1-16,8 0 1 15,4-1 0-15,-3 8 0 32,-1 12-1-32,4 11 1 0,-12 3 0 15,-13 24 0-15,-9 3-1 16,-8 15 0-16,-13 12 0 16,-8 3 0-16,-5 8 0 0,-8 4 1 15,-1 0-1-15,-3-1 0 16,-5-3 0-16,-4 4 0 0,4-15-4 31,1-4 0-31,-1-19-4 16,0-8 1-16,5-15-8 15,3-15 0-15,10-3-6 16,-1-13 0-16</inkml:trace>
  <inkml:trace contextRef="#ctx1" brushRef="#br0" timeOffset="22800.1921">14185 659 34 0,'-21'0'17'0,"-5"-8"-9"0,18 8 23 16,-1 0-28-16,1 8 1 0,-1-8 1 15,1 11 0 1,4 0-5 0,12-7 0-16,9 0 5 15,4-4 0-15,9-8-2 16,4-3 1-1,9 0-1-15,4 3 0 16,4 4-1-16,-4 0 0 16,0 1-1-16,-5 3 0 15,1 3 0-15,-9 13 0 16,-4 6 0-16,-5 5 1 0,-4 3-1 16,-4 4 1-16,-4 8 0 15,-4-1 0-15,-5 1 0 16,-4-4 0-16,0 11-2 15,0-7 1-15,-4-5 0 16,0-6 0-16,-1-9-1 16,1 1 0-16,4-8-3 0,-4-15 0 15,4-7-3-15,4-16 0 16,5 4-6-16,3-8 1 16,5 1-9-16,5 0 1 0</inkml:trace>
  <inkml:trace contextRef="#ctx1" brushRef="#br0" timeOffset="23331.1825">15186 496 47 0,'30'-68'23'0,"-26"49"-20"0,-4 26 38 15,4 12-40-15,-4 12 1 16,5-5 1-16,-10 12 0 0,5 11-4 15,-4 4 1-15,4 0 2 16,0 8 0-16,0-8-1 16,0-1 0-16,0-2-2 15,0-1 1-15,4-15-1 16,-8 0 1-16,8-15-1 16,-8-12 0-16,4-14 0 15,0-4 1-15,-4-20-1 0,4-3 1 16,-4-15-1-16,-1-8 1 15,5-3-1 1,-4-8 0-16,4 0 0 16,0-4 0-16,-4 19 1 15,0 11 0-15,4 4 1 16,4 12 0-16,0 3 1 16,0 8 0-16,1 4 1 15,3 14 0-15,5 24 0 16,12 7 1-16,5 7-1 0,4 9 1 15,5 10-1-15,3-11 1 16,1 1-2-16,-5 3 1 16,-8-8-2-16,-4-3 0 15,-5-8-4-15,-4-4 1 16,-9-15-4-16,1-7 0 0,-9-8-5 16,-9-8 0-16,-3-7-6 15,-1 4 1-15,-13-1-1 16,1-11 0-16</inkml:trace>
  <inkml:trace contextRef="#ctx1" brushRef="#br0" timeOffset="23516.5765">15220 776 43 0,'-8'-4'21'0,"12"0"-17"0,0 0 42 0,9-3-43 16,8 7 0-1,13-11 0-15,9 3 1 0,4-7-6 16,0 7 1-16,-5 1 1 15,-8-5 0-15,-8 1-6 16,-1 0 0-16,-3 7-7 16,-1 4 1-16,-4-8-4 0,0 5 0 15</inkml:trace>
  <inkml:trace contextRef="#ctx1" brushRef="#br0" timeOffset="23901.3561">15825 519 46 0,'-9'-12'23'0,"31"1"-17"15,-18 3 46 1,4 20-47 0,1 7 1-1,12 22 0-15,0 16 1 0,1-15-10 16,3-5 1-16,5 5 5 15,0-4 1-15,0-4-3 16,4-8 0-16,0-7 0 16,-4-11 1-16,0-12 1 15,-5-7 0-15,-4-12-1 16,-4-15 1-16,-4-3 0 16,0-5 0-16,-5 5-2 0,5-12 0 31,-4 0-4-31,-1 19 0 15,-3 15-6-15,-5 3 1 16,0 16-8-16,4 8 1 16,9 0-7-16,-1 11 0 0,5-19 3 31,5 11 1-31</inkml:trace>
  <inkml:trace contextRef="#ctx1" brushRef="#br0" timeOffset="24569.7932">16660 379 47 0,'-30'-50'23'0,"21"58"-24"0,9-8 53 0,0 7-50 15,0 28 1-15,0-1 1 16,9 11 0-16,-5 4-5 16,0 15 0-16,0-7 3 15,1-4 0-15,3 0-1 16,-3-7 0-16,-5-5-3 15,4-7 1 1,0-3-2-16,0-16 1 16,-4-4-1-16,0-11 0 15,-4-15 0-15,0 4 1 16,-5-27 1-16,-4-8 1 16,1 1 0-16,-5-16 0 15,4-3 0-15,0 7 1 16,0 4 0-16,5 8 1 0,8 3 0 15,0 8 0-15,8 4 2 0,5 7 0 16,8 12-1-16,5 0 1 16,8 11-2-16,0 3 1 31,0 28-1-31,-8-1 0 16,-9 4-2-16,-9-4 0 0,-8-3 0 15,-4-1 0-15,-4-3 0 16,-1-4 1-16,5-4-1 15,-1 0 0-15,1 0 0 16,4-11 0-16,4 4 0 16,9 3 1-16,0-4-1 31,4 5 1-31,4-1 0 0,1 1 0 16,-1 3 1-16,0 7 0 15,-4 1 0-15,-4 4 1 31,8 14-1-31,-12 1 1 0,-1-4-1 16,-8-8 0-16,-8 0 0 16,-13-7 0-16,-9-4 0 15,-4 0 1-15,-5-8-3 16,5-7 1-16,0-4-4 0,9 0 0 16,3-8-9-16,10-7 1 15,16-4-10-15,4 8 1 16</inkml:trace>
  <inkml:trace contextRef="#ctx0" brushRef="#br0" timeOffset="27604.4162">18176 8407 0,'0'0'0,"0"0"0</inkml:trace>
  <inkml:trace contextRef="#ctx1" brushRef="#br0" timeOffset="27937.7301">17728 1548 53 0,'-55'-27'26'0,"38"16"-19"16,13 7 27-16,0 0-33 16,4 4 1-16,0 0 1 15,4 0 0-15,9-4-3 16,4 4 0-16,4 0 3 0,9-7 0 15,-5 7-1-15,5-4 1 16,4-3-1-16,9 3 1 16,-5 4-1-16,0 0 0 31,13 7-1-31,-8 12 1 16,-9 8-1-1,-4 7 1-15,-5 4-1 16,-3 7 1-16,-5 8-1 15,-4-4 1-15,-1-3-1 16,1-1 0-16,0-7-1 0,0 0 0 16,-5-8-1-16,1 0 1 15,-5-15-5-15,0 4 1 16,0-11-5-16,-4-8 1 16,0 0-7-16,0-15 1 0,0 0-6 15,-4-12 1-15</inkml:trace>
  <inkml:trace contextRef="#ctx1" brushRef="#br0" timeOffset="28674.1744">18601 1430 55 0,'5'-3'27'0,"-14"44"-30"0,9-29 51 15,-4 14-48-15,0 8 1 0,-1 11 0 31,1 5 0-31,4-1-2 16,4 4 0-16,1-8 0 16,-1-7 0-16,0-4-3 15,5-11 0-15,-1-8-3 0,1-7 1 16,-5-5-3-16,0-14 1 16,-4-12 1-16,-4-15 0 15,-5 1 3-15,-3-9 0 16,-1-3 4-16,4 4 0 0,1-1 4 15,-5 8 0-15,0-7 2 16,5 7 0-16,4 8 0 16,4 7 1-16,4 0-2 15,0 8 1-15,9 8-1 16,4 7 1-16,8 4-3 16,5 3 0-1,0 4-1-15,0 5 1 16,-9-5-2-16,-4 8 1 15,-8 0-2-15,-9 11 1 16,-9 0-1-16,-4 1 0 16,-4-1 0-16,0-11 1 0,0-4-1 15,5 4 0-15,3-8 1 16,5 0 0 0,4 1 1-16,8-1 0 0,5 1 0 15,4-5 0-15,4 4 1 0,5 1 0 16,4-5 0-16,0 9 0 15,-1-1-1-15,-3 4 0 16,-1 3 0-16,-3 1 0 16,-5 0-1-16,-4 3 1 0,-5 1-1 15,-8-1 0-15,-13 1 0 16,-8-1 1 15,-39 1-2-15,5 7 1-16,8-19 0 15,9 0 0-15,8-8-1 16,4-3 0-16,5-4-1 0,8 0 0 16,5-7-3-16,4-1 0 15,4-7-6-15,4 4 0 16,4-1-8-16,9 5 0 16,0 7-3-16,-4-12 0 0</inkml:trace>
  <inkml:trace contextRef="#ctx0" brushRef="#br0" timeOffset="33077.1755">18061 8812 0,'0'0'31,"0"0"16</inkml:trace>
  <inkml:trace contextRef="#ctx1" brushRef="#br0" timeOffset="33276.1429">15923 1468 43 0,'-17'-23'21'0,"25"5"-5"0,-8 18 21 0,5-8-34 15,-5 8 1-15,4-8 3 16,-4 8 1-16,4 0-9 0,5 4 0 0,-1 4 7 15,5 7 0-15,0-8-1 16,8 5 0-16,0 7-2 16,5 11 1-16,8 8-2 15,0 3 0-15,-4 12-1 16,0 8 1-16,-1 0-2 31,1 7 1-31,-4 4-1 0,-1-4 0 16,1 3 0-16,-1-2 1 31,5 21-1-31,-4-18 0 16,-5-11 0-16,0-8 1 0,-4-4-1 15,0-15 1-15,-4-11-1 16,4-8 1-16,-8-4-1 16,-1-3 1-1,14-4-1 1,-5-8 0-16,4-4 0 0,4 1 0 15,1-5 0-15,4 1 1 47,34-16-1-47,-9 9 0 0,5-5 0 16,3-4 0-16,1 1 0 16,-13-1 1-16,-4 1-1 15,-4 3 0-15,-1 4 0 16,-3 0 0-1,3 8 0 1,-8 0 0-16,-4 3 0 0,-4 1 0 16,-5 3 0-16,0 0 0 15,-4 0 0-15,0 4 0 16,-4 0-1-16,0 0 1 16,0 0 0-1,0 0 0-15,-1 0 0 16,-3 0 0-16,-9 0-4 15,0-7 1-15,-4-1-4 0,-5 0 0 16,-4 5-6-16,-4-1 1 16,5-4-7-16,-1-7 0 15,4 0 0-15,-8-11 0 16</inkml:trace>
  <inkml:trace contextRef="#ctx1" brushRef="#br0" timeOffset="33808.913">16455 1374 30 0,'-21'-12'15'0,"8"20"-4"0,13-8 24 0,0 0-31 15,4 0 0-15,9-12 2 16,4 9 1-16,4-9-9 16,1 5 1-16,8-5 6 15,8 9 1-15,4-1-2 16,10 4 1-1,-6-8-1-15,1 4 0 16,-8 4-1-16,-5 0 0 0,0-7-1 16,-5 7 0-16,-3 0-4 15,-5 0 0-15,1 0-5 16,-5 7 1-16,0-7-8 16,0 12 0-16,4 14-4 15,-12-22 0-15</inkml:trace>
  <inkml:trace contextRef="#ctx1" brushRef="#br0" timeOffset="34424.734">18265 2649 39 0,'-17'0'19'0,"13"-4"-14"0,-1 0 32 16,5 0-34-1,0 1 1 1,13-9 4 0,17 1 1-16,17-4-10 15,4-4 1-15,13 0 6 16,21-4 1-16,0 8-2 0,-8 4 1 16,8-1-3-1,-8 5 1-15,-5-1-2 0,-21 4 1 16,-4 4-2-16,-13 0 0 15,0 4-1-15,-13-8 0 16,-4 4-3-16,-4 4 1 31,-21 0-9-31,-5 0 0 16,-13 11-6-16,-12 8 0 0,-9-5-3 16,-4-2 0-16</inkml:trace>
  <inkml:trace contextRef="#ctx1" brushRef="#br0" timeOffset="35272.7538">15633 2955 42 0,'-8'4'21'0,"-1"-4"-19"0,9-4 42 15,-4-3-41-15,4-1 0 16,0 0 2-16,0-3 0 15,4 0-6-15,0-1 1 16,9-3 5-16,9 4 0 16,12 0-2-1,8-5 1-15,1-3-2 16,4-3 1-16,8 3-1 16,0-4 1-16,1 8-1 15,-5 7 1-15,-4 1-1 16,-9 7 0-16,-4 7-1 0,-8 9 0 15,-5 2 0-15,-4 9 1 16,-4 11-2-16,-9 0 1 0,-4 11 0 16,-4 0 0-16,-1 0 0 15,-3-3 0-15,4-5-1 16,-5 1 1-16,1-8-1 16,3-4 1-16,-3-3-3 15,4-5 0-15,-1-3-4 16,-3-7 1-1,-1-5-5-15,5 1 1 16,4-1-5-16,0-7 0 16,4 0-3-16,5 0 0 15,-1-7 1-15,5-8 0 16</inkml:trace>
  <inkml:trace contextRef="#ctx1" brushRef="#br0" timeOffset="35761.3414">16608 2857 47 0,'0'-23'23'0,"-8"23"-24"0,8-8 49 16,-4 8-46-16,-1-3 1 15,1 10 1-15,0 5 1 16,4 10-6-16,-4 12 0 31,-5 38 3-31,5-4 1 16,0-11-2-16,-5 0 1 15,5-12-2-15,0-7 1 16,-1-15 0 15,5-8 1-31,0-8 1 0,0-14 0 16,0-12 0-16,-4-15 0 16,4-8 0-16,4-11 1 15,1-7-2-15,3 11 0 16,1-1-1-16,-1 1 1 15,1 8-1-15,-1 3 0 16,1 8 0-16,3 7 0 0,1 11-1 16,4 5 1-16,5 26-1 15,-5-8 0-15,0 16 0 16,0 7 0 0,4 26-1-1,-4-3 1-15,0-12-5 16,-4-7 1-1,0-7-5-15,-5-9 1 16,-12-7-11 0,-9 12 1-16,-13-12-3 15,-3-4 0-15</inkml:trace>
  <inkml:trace contextRef="#ctx1" brushRef="#br0" timeOffset="35910.4149">16502 3235 48 0,'-9'4'24'0,"35"-42"-17"0,-22 30 44 16,9-3-48-1,13-8 1-15,12-7 1 16,9-1 0-16,4 12-9 0,-4 0 0 16,-13 4-10-1,-17 14 1-15,-17 1-5 16,-4 4 0-16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0-28T23:59:32.621"/>
    </inkml:context>
    <inkml:brush xml:id="br0">
      <inkml:brushProperty name="width" value="0.05292" units="cm"/>
      <inkml:brushProperty name="height" value="0.05292" units="cm"/>
    </inkml:brush>
    <inkml:context xml:id="ctx1">
      <inkml:inkSource xml:id="inkSrc13">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16-10-29T00:01:29.500"/>
    </inkml:context>
  </inkml:definitions>
  <inkml:trace contextRef="#ctx0" brushRef="#br0">3249 13689 75 0,'0'0'37'0,"13"57"-36"15,-9-38 37-15,1 11-38 32,3 8 0-32,-4 3 0 0,5 1 0 0,4 3 0 15,4-3 0-15,4 0 0 16,0-5 1-16,5-10-1 16,-1-4 1-16,1-8 0 15,4-11 0-15,-5-16 0 16,5-7 0 15,13-49 0-31,-9 8 0 16,4 3-1-16,-17 8 1 0,5 7-1 15,-13 12 1 1,-13 18-1 0,0 12 1-16,0 12-1 15,0 14 1-15,4 8-1 16,9 4 1-16,17 8-1 0,-5-5 1 15,5-7-1-15,0 4 0 32,29-19 1-32,1-11 0 15,-13-12 1-15,4-15 0 16,-17-15 1-16,0-19 0 16,-8-8 0-16,-1-18 0 0,-12 11-1 31,-5 3 0-31,-3 1-2 15,-5 7 0-15,-5 8-3 16,1 11 0-16,0 8-6 16,-9 7 0-16,5 16-9 0,3 11 1 31</inkml:trace>
  <inkml:trace contextRef="#ctx0" brushRef="#br0" timeOffset="774.8394">2487 15161 42 0,'-60'4'21'0,"48"-20"-3"0,3 9 12 15,5 3-27-15,-5 4 0 16,5-4 2-16,4 4 1 16,0-4-7-16,0 4 0 15,4-3 6-15,9-5 0 16,8 1-1-16,13-5 0 0,-4-3-1 16,13-4 1-16,-5 0-1 15,13 0 0-15,5 4-2 16,3-4 1-16,-12 12-1 15,4-1 1 1,-17 23 0 0,-4 12 0-16,0-1 0 15,-17 20 0-15,4 3 0 16,-5 8 0-16,-3-1-1 16,-5 12 1-16,5-11-2 15,-1-4 1-15,5 4-1 16,-13-4 1-16,4-8-1 15,5-7 0-15,-9-4 0 16,4-11 0-16,5-4-3 0,-18-8 1 16,5 0-5-16,4-11 0 15,0-11-7-15,-9-4 1 16,9-4-6-16,9 4 0 16,-5-12-1-16,13-7 0 15</inkml:trace>
  <inkml:trace contextRef="#ctx0" brushRef="#br0" timeOffset="1322.4173">3466 15127 56 0,'9'-23'28'0,"12"8"-31"16,-8 15 59-1,-13 4-54-15,9 3 1 16,-1 8 0-16,1 12 1 0,-1 7-5 15,5 7 0-15,0 1 3 16,-1 3 0 0,23 16-2-1,-10-19 1-15,5-8-1 16,0-8 1-16,0-7-1 16,4-11 1-16,-5-16 1 15,-3-11 0-15,-1-7 0 16,-7-1 1-16,-6-7 0 15,5 4 0-15,-4 7 0 16,-9 4 0-16,5 8-2 16,-9 15 1-16,4 3-1 0,5 8 0 0,3 8-1 31,1 11 0-31,9 0 0 16,-1-4 0-16,17-3 0 0,-4-4 0 15,9-4 0-15,-1-8 1 16,-3-3 0-16,-5-1 0 15,4-11 2-15,0-15 0 32,1-53 0-32,-9 1 1 0,-9-5 0 15,-4 8 1-15,-4 0-2 16,-5 7 0 0,5 12-10-1,-5 19 1-15,1-1-12 16,-1 24 0-16,1 18-6 0,-9 23 1 15</inkml:trace>
  <inkml:trace contextRef="#ctx0" brushRef="#br0" timeOffset="4540.7024">7585 17590 44 0,'-18'-19'22'0,"36"26"-10"0,-14-10 22 16,4-1-31-16,-3 4 1 0,3 4 5 16,1-4 0-16,-1 7-10 15,1 12 1-15,-5 15 6 16,0 4 1-16,5 15-3 16,8 4 1-16,0 7-3 15,-5-3 0-15,1-5-2 16,-4 1 1-16,-5-12-1 15,-4-7 1-15,0-4-1 16,-8-7 0-16,-1-4-2 16,0-5 0-16,-8-6-3 15,0-5 1-15,-4-7-5 16,-4 4 1-16,-1-11-5 0,-4-12 0 16,5-12-4-16,3-6 0 15,10-16 1-15,-1-8 1 0</inkml:trace>
  <inkml:trace contextRef="#ctx0" brushRef="#br0" timeOffset="4756.9252">7291 17529 48 0,'-9'-26'24'0,"39"14"-25"0,-17 9 51 15,12-9-47-15,14-3 1 16,7 0 0-16,1 0 1 15,17 0-7-15,0 3 1 16,0 1 3-16,-13 0 0 0,-4-1-5 16,0 9 0-16,-9 3-8 15,-4 7 1-15,4 8-8 16,-3-3 1-16</inkml:trace>
  <inkml:trace contextRef="#ctx0" brushRef="#br0" timeOffset="5048.1463">8449 17450 58 0,'-17'-27'29'0,"51"-18"-30"0,-21 34 53 16,4-1-47-1,4-3 0-15,-4 0 2 16,0-4 1-16,4 8-10 0,5 11 1 15,4 3 6-15,0 13 1 16,4 6-4-16,-9 9 1 16,-3 10-2-16,-14-3 0 15,-12 11-2-15,-9 15 1 16,-8-7-9-16,-1 8 0 16,1 3-11-16,-9-12 1 15,-4-3-3-15,9-11 0 16</inkml:trace>
  <inkml:trace contextRef="#ctx0" brushRef="#br0" timeOffset="5157.4432">8666 18256 69 0,'30'3'34'0,"13"13"-59"0,-31-16 70 0,1-4-67 16,0 0 1-16,-13 4-10 15,-4-19 1-15</inkml:trace>
  <inkml:trace contextRef="#ctx0" brushRef="#br0" timeOffset="6095.4921">2968 16810 42 0,'-13'-22'21'0,"1"29"-16"0,3-7 33 0,5 0-35 15,-5 8 0 1,9-8 3-1,13-15 1-15,13 0-8 16,16-1 0-16,-3 1 6 0,12-7 1 16,-4-1-2-16,-1-4 1 15,6 5-3-15,3-1 1 32,-4 8-1-32,-4-4 1 15,0 8-2-15,-13 7 0 0,-4 8-1 16,-5 7 1-16,-4 12 1 15,1 7 0-15,-10 11 0 0,1 1 0 16,0 11 0-16,0 15 0 16,-5-4-1-16,-3 8 0 15,3 0-1-15,-8-4 1 16,4-3-1-16,-4-12 1 0,0-8-2 16,0-7 1-16,0-8-2 15,-4-11 0-15,4-8-6 16,-8-11 0-16,3-7-9 15,5-8 1-15,5-8-5 16,12-11 0-16</inkml:trace>
  <inkml:trace contextRef="#ctx0" brushRef="#br0" timeOffset="6449.5511">4250 16651 46 0,'-4'-26'23'0,"12"18"-17"16,-8 8 38-16,5 4-38 16,-1 11 1-16,4 8 2 15,1 11 1-15,12 8-13 16,-17 11 1-16,13 15 8 0,5 0 0 0,-1 8-3 15,0-5 0-15,1 1-2 16,-10-4 1-16,-7-11-1 16,-5-8 0-16,-5-11-1 15,-12-8 0-15,0-7-2 16,-8-12 1-16,-9-7-5 31,-13-11 1-31,-4-16-7 16,4-22 0-16,-4-5-8 15,21-14 1-15,9 0 0 0,8-4 0 0</inkml:trace>
  <inkml:trace contextRef="#ctx0" brushRef="#br0" timeOffset="6581.5814">4041 16735 40 0,'39'-19'20'0,"37"-8"-15"0,-50 20 39 0,8-5-39 16,17-7 1-16,9-3 0 15,4-9 0-15,4 5-14 16,4 3 0-16,5 8-4 15,-26 4 0-15</inkml:trace>
  <inkml:trace contextRef="#ctx0" brushRef="#br0" timeOffset="8897.1104">4476 13644 45 0,'0'-27'22'0,"30"1"-7"16,-26 22 23-16,9 4-37 16,4 0 0-16,8 7 0 15,9 5 0-15,26 7-2 16,12 7 1-16,26 1 1 16,21 3 0-16,31 8-1 15,3 11 1-15,4 0-1 16,-12-7 1-16,-4 3 0 15,-5-7 0-15,-25 0 1 16,-13-4 0-16,-13 0 0 16,-17-4 1-16,-21-3 0 0,-17 3 0 15,-18 8-1-15,-16 11 1 0,-26 11-1 16,-25 16 1-16,-5 4-1 16,-21-1 0-16,-4 0-1 15,-4 12 1-15,-9 0-1 16,-4-11 0-16,12 10 0 15,5-3 0-15,8-7-1 0,9-12 0 32,4-15-4-32,9-4 0 31,21-26-12-31,25-16 0 16,26-14-5-16,26-27 1 15</inkml:trace>
  <inkml:trace contextRef="#ctx0" brushRef="#br0" timeOffset="9329.2317">7440 14075 37 0,'-56'-42'18'0,"44"12"-11"0,12 26 24 16,-5-3-27-16,1-1 1 15,0 8 2-15,4 11 1 16,0 12-9-16,-4 23 0 31,4 75 8-31,0 3 1 0,-5-2-3 16,1-20 0-16,-4-4-2 15,-1 0 1-15,-4-14-5 16,0-20 0-16,5-11-6 16,-9-11 0-16,-4-16-7 15,-1-11 0-15,-8-22-5 16,1-27 1-16</inkml:trace>
  <inkml:trace contextRef="#ctx0" brushRef="#br0" timeOffset="9713.9921">7014 13886 44 0,'17'-80'22'0,"85"42"-27"0,-76 23 39 0,25-7-30 15,21-5 1-15,9 8 3 16,26 0 0-16,-1 4-9 0,-8 8 0 15,-4 10 7-15,-9 16 1 16,-9 12-3-16,-12 21 1 16,-13 13-2-16,-16 10 0 15,-23 5-1-15,-16 11 1 16,-13 3-2-16,-9 16 1 16,1 7 0-16,-9-3 0 0,-13-8 0 15,-4 3 0-15,0-14-1 16,8-4 1-16,1-8-1 15,-1-3 1-15,-8-20 0 16,-9-7 0 0,-8-8 1-16,9-10 0 15,-10-13-1-15,1-7 1 16,0-15-5-16,13-11 1 0,8-19-10 16,13-1 0-16,34-3-9 15,17 4 0-15,0 4-4 16,0-27 1-16</inkml:trace>
  <inkml:trace contextRef="#ctx1" brushRef="#br0">10463 9417 0,'0'0'15,"0"0"-15,0 0 16,0 0-1,0 0 1,0 0-16,0 0 16,0 0-1,0 0-15,13-22 16,8-1 0,-4 4-1,0 4-15,0 0 16,-4 11-1,0 0-15,0 0 16,-9 1 0,5-1-16,-1 4 15</inkml:trace>
  <inkml:trace contextRef="#ctx0" brushRef="#br0" timeOffset="117356.5448">8905 1941 54 0,'0'0'27'0,"0"-53"-7"0,0 42 28 16,4-1-45-16,-4 5 1 15,0 7 2-15,0 19 1 16,0 15-7-16,-4 26 0 16,-1 39 5-16,-3 22 1 15,-1 15-2-15,-3 4 0 16,-1-8-2-16,4 5 1 16,1-9-2-16,-5-18 0 0,4-8-1 15,-3-7 0-15,-1-23-1 16,-4-19 1-16,4-16-2 15,0-14 0-15,5-23 0 16,-1-19 1-16,1-30-2 16,4-27 1-16,8-30-1 15,0-11 1-15,0-27 0 16,9-11 1-16,8 19-1 16,5 11 1-16,-5 15 1 15,-4 23 0-15,-4 23 1 16,0 11 0-16,-5 19 0 15,1 11 0-15,4 23 0 16,4 16 1-16,0 25 0 16,4 23 0-16,13 27 0 0,9 15 0 15,8 4 0-15,-4 7 0 16,12-3-1-16,5-1 1 16,-4-7-2-1,-5-19 1-15,-4-11-5 0,-12-8 0 16,-14-23-6-16,-8-14 0 0,-13-20-9 15,-8-7 1-15,-13-27-4 16,-13-15 1-16,-25-34 1 16,-5-18 0-16</inkml:trace>
  <inkml:trace contextRef="#ctx0" brushRef="#br0" timeOffset="117509.5869">8811 2626 69 0,'21'8'34'0,"43"14"-46"0,-34-18 78 0,25 0-67 16,18 0 1-16,16-4-11 16,5-4 0-16,-5-4 1 15,5 1 1-15,-9-8-11 16,-12-12 1-16</inkml:trace>
  <inkml:trace contextRef="#ctx0" brushRef="#br0" timeOffset="117841.0473">9974 2270 54 0,'8'-15'27'0,"9"38"-20"15,-8-12 49-15,8 4-52 16,4 19 0-16,5 8 0 16,3 15 0-16,1 0-7 15,0 7 1-15,0 0 4 16,0 0 1-16,-9 1-3 0,0-5 0 15,9-18 1-15,0-8 1 16,4-19 0-16,-4-19 1 16,4-15 0-16,0-30 1 15,-4-19-1-15,-1-15 1 0,1 0-2 16,0 3 0-16,0 5-2 16,-9 10 1-16,-4 20-8 15,0 7 0-15,0 4-9 16,0 4 1-16,0 15-6 0,0 3 0 15,5 1-2-15,12-8 1 16</inkml:trace>
  <inkml:trace contextRef="#ctx0" brushRef="#br0" timeOffset="118478.843">11200 2142 69 0,'-64'-38'34'0,"34"49"-38"16,26-7 75-16,0 4-70 16,4 7 1-16,0 15-1 15,8 15 1-15,5 20-3 16,-4 3 1-16,-1 4 0 0,-4 3 0 0,-8-3-3 16,0-11 0-16,-5-5-5 31,1-10 0-31,-1-16-3 0,5-7 0 15,0-19-1-15,4-16 1 0,-4-18 1 16,-5-19 0-16,-4-27 4 31,1-15 1-31,-1-11 5 16,0-4 0-16,4 12 4 0,5 10 1 16,8 13 4-16,5 14 0 15,4 8 1-15,4 15 0 16,13 11-1-16,4 8 0 15,12 11-3-15,18 12 0 16,5 3-4-16,-1 8 0 0,-4 7-2 16,-13 5 1-16,-9 3-1 15,-16-8 1 1,-13 12-1-16,-13-4 1 0,-18 4 0 16,-11-8 1-16,-10 0-1 0,-3-3 0 15,8-4 0-15,4-8 0 16,13 0 0-16,4 0 0 0,17 4 0 15,13 4 1-15,13 7 0 16,9 0 0-16,3 4 1 16,1 0 0-16,4 0 0 15,-5 4 1-15,-8-4 0 16,-8 8 0-16,-18-4-1 31,-16-4 1-31,-18-8-1 0,-16 4 1 16,-18 4-4-16,-4-7 1 15,13-4-11-15,8-4 0 16,9-4-12-16,22 0 0 16,16-4-3-16,9 4 1 15</inkml:trace>
  <inkml:trace contextRef="#ctx0" brushRef="#br0" timeOffset="119511.3899">12933 3927 56 0,'-25'-7'28'0,"20"14"-22"0,5-7 47 0,5-11-50 15,3 7 0-15,9 4 1 16,9-11 1-16,8 0-6 16,17-5 1-16,-4-2 4 15,8-9 0-15,9 8-1 16,0 0 1-1,-4 8-1-15,-5 3 1 16,-8 16-1-16,-5 7 1 0,-3 8 0 0,-5 15 0 16,-9 3-1-16,-3 12 0 15,-5-4 0-15,0 12 1 16,-9 3-2-16,1 1 1 31,3 18-2-31,-3-11 1 0,4-4-1 16,-5-4 0-16,1-11-2 15,-5-4 1-15,0-11-6 16,-8-8 0-16,4-18-6 16,-4-9 0-16,0-10-9 0,12-16 0 15,1-18-2-15,12-20 0 16,9-15 1-16,12 1 1 0</inkml:trace>
  <inkml:trace contextRef="#ctx0" brushRef="#br0" timeOffset="123008.0987">14509 4854 44 0,'-17'4'22'0,"-4"11"-9"0,16-11 22 0,1 0-34 16,0 0 0-16,4-4 3 15,0-8 0-15,4 1-3 16,5-12 1-16,3-19 3 31,5-15 1-31,5-27-2 0,3-14 1 16,14-8-1-16,7-4 0 16,1 0-2-16,0 0 0 15,-4 19-1-15,-5 11 1 16,-4 16-1-16,-8 14 1 15,-5 12-2-15,-4 15 1 16,0 31-1-16,0 14 1 0,0 12-1 16,4 11 1-16,1 15-1 15,-1 12 0-15,0 19 0 16,1-1 0-16,-1-7 0 16,-4-3 0-16,-9-13-5 15,1-2 1-15,-9-20-6 16,-4-11 1-1,-9-20-6-15,-4-10 1 16,-13-12-6-16,-8-3 1 0,-5-16 2 16,-4-4 1-16,-4 1 13 31,21-35 3-31,-8 84 7 16,-13-61 1-16,17 8 6 15,8 7 1-15,18 4 2 0,21 1 0 16,21-1-11-16,12 3 1 15,14 1-5-15,4 4 0 16,4 0-10-16,-13-5 1 16,5 9-10-16,-9-8 0 15</inkml:trace>
  <inkml:trace contextRef="#ctx0" brushRef="#br0" timeOffset="123649.8152">15940 4189 41 0,'4'-4'20'0,"0"-19"-7"15,-4 23 27-15,5-8-36 16,-5 8 1-16,0 0 2 16,0 4 1-16,0-4-10 15,0 15 1-15,0 16 5 0,0 6 1 16,4 13-3-16,4 14 0 0,1 0-1 15,4 8 0-15,-1 0-1 16,5-8 0-16,5-7 0 16,8-8 1-16,-5-11 1 15,5-11 0-15,0-12 1 16,0-11 0-16,-1-8 0 0,5-23 1 16,1-14-1-16,-1-16 1 31,0-15-3-31,0-4 1 15,-4 1-1-15,-5 10 0 16,-4 5-2-16,-8 11 1 0,4 7-3 16,-4 16 0-16,-5-1-6 15,1 12 1-15,4 7-9 16,8 8 1-16,5 12-6 16,-1 3 0-16</inkml:trace>
  <inkml:trace contextRef="#ctx0" brushRef="#br0" timeOffset="124130.2484">17111 4128 38 0,'-4'11'19'0,"-9"4"-15"0,9-11 29 15,-5-4-28-15,1 4 1 16,-1 0 1-16,5 0 0 16,0 3-9-16,8-3 1 15,9 0 6-15,12-4 0 0,1-8-1 16,12 4 0-16,13 4 0 15,17-7 0-15,-4-5-1 16,-4 1 1-16,-1 4-1 16,-8 7 0-16,-4 3-1 15,-8 5 1-15,-10-1-1 16,-7 12 0-16,-9 19-1 0,-9 4 1 16,-4 11-1-16,-4 11 0 0,-1 0-1 15,-3 1 1-15,4 7-1 16,-1-19 0-16,-3 0-3 31,3-8 0-31,-3-3-5 16,4-8 1-16,-1-12-8 15,5-6 1-15,13-5-7 0,0-19 0 16</inkml:trace>
  <inkml:trace contextRef="#ctx0" brushRef="#br0" timeOffset="124780.6015">18214 4151 64 0,'-17'-4'32'0,"4"34"-37"16,9-7 61-16,0 15-56 16,-1 15 1-16,1 7-1 15,4 8 1-15,-4 0-2 16,0 1 1-1,-1-9-2-15,1-15 1 16,0-7-2-16,0-7 0 0,-1-9-2 16,5-7 0-16,0-15-2 15,9-19 0-15,-1-11-1 16,5-15 1-16,-4-23 0 16,-1-12 1-16,1 5 1 15,-1-5 1-15,1 1 4 0,-1 7 1 16,1 0 4-16,-1 15 1 15,5 4 1-15,0 12 1 16,4 14-2-16,4 12 1 16,5 7-3-16,-1 8 0 15,5 4-3-15,-4 8 0 16,-9-1-2-16,0 8 1 0,-9 3 0 16,-8 5 0-16,-4-1 0 15,-9-3 1-15,-4 4-1 16,0 3 0-16,0 0 0 15,4 8 1-15,9-8 0 16,8 8 0-16,9 0 2 31,8 7 0-31,1-3 1 16,3 7 1-16,1 0 1 0,-14 4 0 0,1 8 1 16,-4-16 0-16,-1 4-2 15,-3 1 1-15,-5 3-2 16,-18-8 0-16,-11-3-1 15,-14-1 0-15,-4 1-5 16,0-8 0-16,1-8-7 16,7 5 0-16,9-5-10 0,13 4 1 15,5-3-5-15,-5 3 1 16,-9-15 0-16,-34-3 1 16</inkml:trace>
  <inkml:trace contextRef="#ctx0" brushRef="#br0" timeOffset="125415.7787">10625 4158 53 0,'-4'-41'26'0,"59"3"-33"0,-38 23 57 15,0 0-48-15,5-1 1 16,-1 5 3-16,4 3 1 15,5 5-8-15,4 10 0 16,5 12 6-16,12 8 0 31,8 22-1-31,-3 19 0 0,8 30-2 16,4 16 0 0,13 11 0-16,0 15 0 15,4 19 0-15,4 3 0 0,1-7-1 0,-1 1 1 16,13-1 0-16,13-19 0 15,-4-4-1-15,0-30 0 16,-18-22 1-16,-7-23 0 16,3-8 1-16,9-30 0 0,-4-27 1 15,4-26 0-15,-1-26 0 16,1-20 0-16,-8-7-1 31,8-19 1-31,-5-4-2 0,5 1 0 0,-4-1-1 31,-4 8 0-31,-10 19 0 0,-3 15 0 16,-13 3-1-16,-17 16 0 16,-5 4-6-16,-7 14 1 15,-6 12-14-15,1 19 0 16,0 4-4-16,-34-15 0 16</inkml:trace>
  <inkml:trace contextRef="#ctx0" brushRef="#br0" timeOffset="132122.8715">20011 3417 27 0,'-123'-57'13'0,"-39"-7"-12"0,123 37 14 0,-25-7-16 0,-12-11 1 16,-5-5-1-16,-13-10 1 16,-8 3 0-16,-9-11 1 15,-12-8-1-15,-5 1 1 16,-8-12 0-16,-9-4 1 16,-21-7 0-16,0 11 1 15,-17-16-1-15,-22 5 0 0,-29 3 0 16,-17-11 0-16,-30 8-1 15,-13-4 0-15,-17 15-1 16,-8-11 1-16,-14 11-1 16,-3 0 0-16,4 7 0 31,-9 4 0-31,-12-3 0 16,-9 15 0-16,4 7 0 0,-4 8 1 15,9 0 0-15,8 3 0 0,0-3 0 16,17 22 1-16,13-3-1 15,21-8 0-15,4 12-1 16,35-1 1-16,20 16-1 16,18 7 0-16,26 4 0 15,20 12 0-15,5-5 0 0,17 8 0 16,17 16 0-16,9 3 0 16,12 0-1-16,9 19 1 15,12 7-1-15,5-3 1 16,4 3 0-16,9 1 0 15,-1 0 0-15,18-16 0 16,-5 38 0 0,9-15 1-16,0 16-1 15,0 6 1-15,9 5 0 16,3-4 1-16,5-4-1 16,4 4 0-16,9 3 0 15,8 4 0-15,18 1-1 16,12-8 1-16,8-1-1 15,9-10 0-15,17-4 1 0,17 3 0 16,5 4 0-16,25-3 1 0,4-1 0 16,21-11 0-16,18-7 0 15,21-8 0-15,21-12 0 16,9-10 0-16,8-16 0 16,21-19 0-16,-4-7 0 15,-8-23 0-15,8-12 0 0,-17-11 0 16,5-11 0-16,-18-15 0 15,-4-15 0-15,-8-16 0 16,-18-3-1-16,-12-4 1 16,-25 4-1-16,-31-4 1 15,-21-8-1-15,-17-4 1 32,-38 24-2-32,-30-9 1 15,-34 1-1-15,-43 4 1 0,-34-1-2 16,-33 8 1-16,-44 19-2 15,-25 15 1-15,-25 27-2 16,-22 18 1-16,0 24-6 0,4 40 0 16,14 32-7-16,42 25 1 15,33 5-3-15,52 10 1 16</inkml:trace>
  <inkml:trace contextRef="#ctx0" brushRef="#br0" timeOffset="133010.4935">18802 3647 37 0,'-43'-22'18'0,"-46"-24"-18"0,67 31 34 0,-3 4-32 16,-18-12 1-16,-12-11 0 16,-18-15 1-16,-20 0-5 15,-14-12 0-15,-29-11 3 16,-22-7 0 0,-195-57 0-1,16 18 0-15,1 12-1 0,0 8 1 16,-1 15-1-1,5 11 0-15,-13 15-1 16,13 16 1-16,-9 25-1 0,13 13 0 0,0 14 0 31,13 23 0-31,34 0 0 0,13 12 0 0,38 14 0 16,26 12 1-16,29 4-2 16,26 18 1-16,34 5-1 15,30 10 1-15,25 5-1 16,39-4 0-16,25 18 0 0,39 8 0 15,25-3 0-15,38-12 1 32,26 4 0-32,30 3 0 15,43 5 1-15,12-8 0 0,34 0 0 16,17-4 1-16,30-4-1 16,22-4 0-16,16 8 0 15,13-22 0-15,9-20 0 16,4-14 0-16,0-20-1 15,-13-19 1-15,-4-22 0 0,-25-26 1 16,-22-20 0-16,-34-22 1 16,-17-8 0-16,-30-23 0 15,-34-22 0-15,-25-16 1 16,-39-18-1-16,-34-12 0 16,-42-22-3-16,-43-12 1 15,-56 1-3 1,-54-9 1-16,-48 5-2 15,-59 7 1-15,-52 7-1 16,-63 12 1-16,-38 34-1 16,-73 31 0-16,-38 33-4 15,-43 34 1-15,-38 54-5 16,-43 44 1-16,-4 43-6 16,9 52 1-16</inkml:trace>
  <inkml:trace contextRef="#ctx0" brushRef="#br0" timeOffset="134191.6261">12239 6402 45 0,'-21'-8'22'0,"42"5"-29"16,-4 3 40-16,9-8-30 16,21-3 1-16,12-12 2 15,31 0 0-15,12-3-8 0,4 3 0 16,9 4 6-16,-13 4 0 16,1 0-2-16,3 3 1 15,-12 1-2-15,-18 7 1 16,-12 4-1-16,-8 12 1 15,-14 10-1-15,-8 9 0 0,-8 7-1 16,-5 11 1-16,-8 15-1 16,0 0 1-16,0 12-1 15,-1-8 1-15,-3 8-1 16,-1-1 0-16,-3-3 0 16,-1 0 0-16,-4-7 0 15,-4-5 0 1,-9-11 1-16,-8-7 1 15,-18-4 0-15,-12-16 0 16,-17 1 0-16,-26-12 1 0,1-11-1 16,-22-15 1-16,-9-7-1 15,13-9 0-15,5 5-1 16,8-1 1-16,17-7-2 16,13 0 1-16,8 4-1 15,5 0 0-15,17 3-1 0,8-3 1 16,4-8 0-16,13-11 0 15,5-4 0-15,8-15 1 16,8 0-1-16,1 11 1 16,0 8-1-16,12 7 0 0,4 8-4 15,5 12 0-15,4 6-10 16,5 9 0-16,-5 3-6 31,-17-4 1-31</inkml:trace>
  <inkml:trace contextRef="#ctx0" brushRef="#br0" timeOffset="152223.7249">8802 3515 28 0,'0'4'14'0,"-4"-19"-4"15,0 15 15 1,0 0-23-16,-1-4 1 16,-7 11 6-1,3 1 1-15,5 0-11 16,0-1 1-16,12-3 6 16,18-8 1-16,8-3-2 15,4-1 1-15,22 8-2 16,12-11 1-16,0-1-2 0,9 5 1 15,9 7-1-15,-5 7 0 16,-4-7-1-16,-4 0 1 16,-5 4-3-16,-12 0 1 15,-5 0-1-15,-8-4 1 16,-5 0-1-16,-8-4 1 16,-12 4-2-16,-5-4 1 0,-13 8-5 31,-12-4 1-31,-10 0-6 15,-11 4 0-15,-5 15-8 16,-9 3 0-16</inkml:trace>
  <inkml:trace contextRef="#ctx0" brushRef="#br0" timeOffset="154000.5227">14232 4945 36 0,'-8'-4'18'0,"-5"-7"-15"0,9 4 21 16,-1 7-23-16,-3 0 1 15,-1 7 1-15,1-3 1 16,-5 0-3-16,0-1 1 0,5 1 3 15,-1 0 0-15,1 0 0 16,-1 0 0 0,5-4-1-16,0 0 1 15,4 0-3-15,0 0 1 16,4 0 0-16,4 0 1 0,5 0-2 16,0 0 1-16,4 3-1 0,4 1 1 15,1 0-1-15,7 0 1 0,10 0-2 16,12 3 0-16,0-3-1 15,9 0 1-15,12-1 0 16,13 1 1-16,-4 0-1 31,0 0 0-31,8 0 0 16,-8-1 0-16,-8-3 0 0,-14 0 1 16,1 0-2-16,-5 0 1 15,-8 0-1-15,-4 0 1 16,-9 0-1-16,-4 0 0 0,-5 0 0 15,-8 0 1-15,0 0-1 16,-4 0 1-16,0 0-1 31,-5 0 0-31,1-3 0 16,-9 3 1-16,0 0-1 16,0 0 0-16,-4-4 0 15,-1 0 1-15,-3 4-1 16,-5 0 0-16,-4 0 0 15,0 0 0 17,-9 0 0-32,5 0 0 0,0 0 0 15,8 4 0-15,0-4 0 16,0 4 0-16,-4-1-1 16,0-3 1-16,-4 0 0 15,-4 0 1-15,-5 0-1 16,-4-3 0-16,4 3 0 0,4-4 0 15,-4 4 0-15,-4 0 0 16,-8 0 0-16,-1 0 0 31,-21 0 0-31,5 0 0 16,12 0 0-16,4 4 0 16,14-1 0-16,3 1 0 0,5 0 0 15,-1 0 0-15,5-1 0 16,0-3 0-16,0 0 0 15,0 0 0-15,4 0-1 32,-4 0 1-32,5 0 0 15,3 0 0-15,-4 0 0 16,5 0 0-16,-1 0 0 0,1 0 0 16,4 0 0-16,-1 0 0 0,1 0 0 15,4 0 0-15,0 0 0 16,0 0 0-1,0 0 0-15,0 0 0 32,0 0-1-32,0 0 1 0,4 0 0 15,-4 0 0-15,0 0 0 0,0 0 0 16,0 0 0-16,0 0 1 31,0 0-1-31,0 0 0 16,0 0-3-16,0 0 1 15,0 0-3 1,0 0 0 0,17-11-12-1,5 0 0-15,-10-4-4 16,1-16 1-16</inkml:trace>
  <inkml:trace contextRef="#ctx0" brushRef="#br0" timeOffset="155741.1232">13981 6005 24 0,'-4'0'12'0,"4"-23"2"15,0 23 13-15,0-8-22 16,0 1 0-16,0-1 5 15,0 1 1-15,0 7-12 16,4 3 0-16,4 5 10 16,1 7 0-16,-1 12-2 15,1 10 0-15,-1-2-3 16,5 10 0-16,0 4-1 0,-4-4 0 16,-1 1-3-16,-4-8 1 31,-4-8-10-31,-4-15 1 0,4-11-5 15,0-15 0-15,-4-12-6 16,-5-4 0 15,-12-45-1-15,-17 27 20-16,46-15 1 16,-29-27 1-1,34 11 8 1,12 19 0-16,14 15 6 15,7 12 0 1,-3 11-9-16,4 12 0 0,4 14-3 16,-17 8 1-16,-8 4-5 15,-14 4 1 1,-33 15-1 0,-9-4 0-16,-4 0 0 15,-4-4 1-15,8 1-2 16,4-9 1-16,9-7-1 0,13 1 1 15,13 2 0-15,8 1 0 16,8-7 0-16,5-1 0 0,13 4 0 16,-1 4 0-16,1 4 0 15,-9 3 1-15,-4 1-1 16,-9-1 1-16,-12-3 0 31,-14 3 1-31,-8 1 0 16,-4-1 0-16,-8-3-3 0,-5-8 0 15,0-3-2-15,0-5 0 32,18-18-15-32,12-4 1 31</inkml:trace>
  <inkml:trace contextRef="#ctx0" brushRef="#br0" timeOffset="156073.237">14713 5887 46 0,'-8'-30'23'0,"8"38"-11"16,0-5 29-16,4 9-38 0,5 10 1 15,3 5 0 1,1 3 1-16,4 8-6 16,4 7 0-16,5-18 4 15,8 3 0-15,-4 0-2 0,-9-3 1 16,9-4-1-16,0-12 1 31,17-22 1-31,-9-16 1 16,-8-11-1-16,-5-11 0 15,-3 8 0-15,-5-16 0 32,-9 11-6-32,1 24 0 0,-5 10-9 31,0 12 0-31,9 12-7 0,8 3 0 0,9-4-2 15,4 8 0-15</inkml:trace>
  <inkml:trace contextRef="#ctx0" brushRef="#br0" timeOffset="156458.0433">15540 5899 48 0,'-30'-4'24'0,"17"11"-28"0,9-7 48 0,4 0-44 15,0 0 1-15,4 4 2 16,4 0 0-16,9 4-3 16,5-1 1-16,3-3 2 0,14 0 1 15,3 3 0-15,5-3 0 16,-4 0 0-16,-9 3 0 15,0 1-1-15,-4 3 1 16,-9 8-1-16,-8 12 0 16,-5 3-1-16,-8-4 0 0,0 8-1 15,0 3 0-15,0 1-1 16,-4-4 0-16,0 3-2 31,-1-7 1-31,1-3-7 16,4-12 1-16,4-12-9 0,5-7 1 0,12-7-5 31,13-16 0-31</inkml:trace>
  <inkml:trace contextRef="#ctx0" brushRef="#br0" timeOffset="157058.3217">16336 5800 53 0,'-17'34'26'0,"0"42"-17"16,17-57 48-16,-4 7-56 0,4 12 1 15,-5 4 0-15,5-12 0 16,-4 4-3-16,0 0 0 16,0-3-1-16,-1-5 1 15,5-7-3-15,0-8 1 16,0-11-2-16,5-11 1 16,-1 0-1-1,-4-12 1-15,0-11 2 16,0-12 0-16,0-7 1 15,0-18 1-15,0 18 1 16,8 3 1-16,-3 5 2 16,3 7 0-16,9 8 1 15,9 7 0-15,8 8 0 16,-4 8 0-16,4 3-2 0,0 4 1 16,0 4-3-16,-4 7 0 15,-5 8-1-15,-8 11 0 0,-13 0 0 16,-8 4 0-16,-4-3 0 15,-5 3 0-15,-4-8-1 16,-4-7 1 0,8 0-1-16,8 0 1 15,10-4 0-15,3 4 0 16,9-8 0-16,9 4 0 16,12 4 1-16,13 4 1 15,-4-8 0-15,-4 8 0 31,-9 3 1-31,-13 12 0 16,-17 0 0-16,-21 0 0 0,-21 7-1 0,-5 4 0 16,-16 4-1-16,-9-7 1 15,8-12-10-15,5-15 1 16,16-4-12 0,22-7 1-16,30-12-5 15,38-4 1-15,17-3-1 16,77 3 1-16</inkml:trace>
  <inkml:trace contextRef="#ctx0" brushRef="#br0" timeOffset="157829.0456">18312 6428 48 0,'0'-34'24'0,"-4"49"-26"16,4-7 55-16,0 11-51 0,-5 11 1 15,1 8-1-15,-4 15 1 16,-1 11-5-16,1-7 1 0,-1 11 2 16,0-3 1-16,1-5-2 15,4-3 0-15,-1-12 1 16,1-7 1-16,4-11-1 31,0-24 0-31,0-3 1 0,4-22 1 16,1-12 1-1,-1-19 0-15,0-12-1 16,5-18 0-16,-1-15-1 0,5-1 1 0,8 12-1 16,5 15 1-16,-5 23-2 31,0 4 1-31,5 22-1 0,0 19 1 0,-5 19-1 15,4 16 1-15,1 22-2 16,0 3 1-16,-1 5-1 16,1 11 1-16,-1-15-1 15,1-4 0-15,-5 0-4 16,0-12 1-16,-4-11-6 0,-4-11 1 31,-4-7-6-31,-14-9 0 16,-7-3-5-16,-10 0 1 15,-8-7-1-15,-12-8 0 0,-5 3 10 32,43-25 9-32,-60 48 4 15,9-34 0-15,21 4 8 16,16 0 0-16,23 0 4 0,20 4 1 16,14 0-10-1,20 0 1-15,9 0-8 16,5 0 0-16,-9 0-12 15,0 7 1-15,-5 1-6 16,-8-9 1-16</inkml:trace>
  <inkml:trace contextRef="#ctx0" brushRef="#br0" timeOffset="158192.0038">19236 6402 60 0,'4'4'30'0,"13"26"-35"0,-8-22 60 16,-1 7-53-16,5 4 1 0,4 11 0 15,0 0 0 1,0 4-4-16,4 0 0 16,1 0 3-16,3-3 0 0,5-5-1 15,0-7 0-15,0-4 1 16,-5-11 0-16,9-19 1 0,0 0 1 15,0-12-1-15,-4-15 1 16,4-11-1-16,-8 1 0 31,-5-17-2-31,-8 9 0 16,0 11-5-16,-5 15 1 16,-3 7-9-1,-1 12 1-15,-4 7-7 16,8 16 0-16,5 0-4 15,0 3 0-15</inkml:trace>
  <inkml:trace contextRef="#ctx0" brushRef="#br0" timeOffset="158644.8639">20275 6292 54 0,'-8'0'27'0,"8"0"-26"0,0 0 52 15,0 0-50-15,8-7 1 16,18-1 1-16,3-3 1 0,10-4-7 16,-1-1 1-16,5-3 5 15,-1 8 0-15,1 4-1 16,-5 7 1-16,-4 11-1 16,-4 8 0-16,-13 11-1 15,-8 12 0-15,-9 11-1 16,-5 7 0-16,-3-3-1 0,-1 4 1 15,-3-5-4-15,3-7 1 0,0-7-8 16,9-12 1-16,9-3-9 16,8-16 1-16,13-7-6 15,0-12 1-15,4-18-1 16,21-8 0-16</inkml:trace>
  <inkml:trace contextRef="#ctx0" brushRef="#br0" timeOffset="159040.7394">21425 6171 67 0,'4'8'33'0,"-12"3"-37"0,-1 8 73 15,-8 15-68-15,-8 11 0 16,-1 12 0-16,5 11 1 0,-1-7-3 16,1-4 1-16,0-8 1 15,4-8 0 1,4-22 1-1,4-15 1-15,5-12 0 16,0-22 0-16,8-19-1 16,5-19 1-1,8 0-1-15,8-8 1 16,5 4-2-16,0 8 1 0,0 11-2 16,0 8 1-16,-5 18-1 15,1 12 1 1,8 49-1-1,4 15 1-15,-12 8-1 16,-1 11 0-16,-4 4-1 0,5-4 1 16,-9-7-8-16,-4-16 1 15,0-11-11-15,-5-4 1 16,-4 1-4-16,-8-20 0 16,-34-19-3-16,4-3 0 15</inkml:trace>
  <inkml:trace contextRef="#ctx0" brushRef="#br0" timeOffset="159145.2314">21182 6599 72 0,'-21'0'36'0,"217"-19"-49"0,-128-4 79 16,21 0-87-16,-4-3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4" y="0"/>
            <a:ext cx="4001233" cy="346634"/>
          </a:xfrm>
          <a:prstGeom prst="rect">
            <a:avLst/>
          </a:prstGeom>
          <a:noFill/>
          <a:ln w="9525">
            <a:noFill/>
            <a:miter lim="800000"/>
            <a:headEnd/>
            <a:tailEnd/>
          </a:ln>
          <a:effectLst/>
        </p:spPr>
        <p:txBody>
          <a:bodyPr vert="horz" wrap="square" lIns="91227" tIns="45613" rIns="91227" bIns="45613" numCol="1" anchor="t" anchorCtr="0" compatLnSpc="1">
            <a:prstTxWarp prst="textNoShape">
              <a:avLst/>
            </a:prstTxWarp>
          </a:bodyPr>
          <a:lstStyle>
            <a:lvl1pPr>
              <a:defRPr sz="1200"/>
            </a:lvl1pPr>
          </a:lstStyle>
          <a:p>
            <a:endParaRPr lang="en-US"/>
          </a:p>
        </p:txBody>
      </p:sp>
      <p:sp>
        <p:nvSpPr>
          <p:cNvPr id="95235" name="Rectangle 3"/>
          <p:cNvSpPr>
            <a:spLocks noGrp="1" noChangeArrowheads="1"/>
          </p:cNvSpPr>
          <p:nvPr>
            <p:ph type="dt" idx="1"/>
          </p:nvPr>
        </p:nvSpPr>
        <p:spPr bwMode="auto">
          <a:xfrm>
            <a:off x="5232713" y="0"/>
            <a:ext cx="4001233" cy="346634"/>
          </a:xfrm>
          <a:prstGeom prst="rect">
            <a:avLst/>
          </a:prstGeom>
          <a:noFill/>
          <a:ln w="9525">
            <a:noFill/>
            <a:miter lim="800000"/>
            <a:headEnd/>
            <a:tailEnd/>
          </a:ln>
          <a:effectLst/>
        </p:spPr>
        <p:txBody>
          <a:bodyPr vert="horz" wrap="square" lIns="91227" tIns="45613" rIns="91227" bIns="45613" numCol="1" anchor="t" anchorCtr="0" compatLnSpc="1">
            <a:prstTxWarp prst="textNoShape">
              <a:avLst/>
            </a:prstTxWarp>
          </a:bodyPr>
          <a:lstStyle>
            <a:lvl1pPr algn="r">
              <a:defRPr sz="1200"/>
            </a:lvl1pPr>
          </a:lstStyle>
          <a:p>
            <a:endParaRPr lang="en-US"/>
          </a:p>
        </p:txBody>
      </p:sp>
      <p:sp>
        <p:nvSpPr>
          <p:cNvPr id="95236" name="Rectangle 4"/>
          <p:cNvSpPr>
            <a:spLocks noGrp="1" noRot="1" noChangeAspect="1" noChangeArrowheads="1" noTextEdit="1"/>
          </p:cNvSpPr>
          <p:nvPr>
            <p:ph type="sldImg" idx="2"/>
          </p:nvPr>
        </p:nvSpPr>
        <p:spPr bwMode="auto">
          <a:xfrm>
            <a:off x="2881313" y="522288"/>
            <a:ext cx="3473450" cy="2605087"/>
          </a:xfrm>
          <a:prstGeom prst="rect">
            <a:avLst/>
          </a:prstGeom>
          <a:noFill/>
          <a:ln w="9525">
            <a:solidFill>
              <a:srgbClr val="000000"/>
            </a:solidFill>
            <a:miter lim="800000"/>
            <a:headEnd/>
            <a:tailEnd/>
          </a:ln>
          <a:effectLst/>
        </p:spPr>
      </p:sp>
      <p:sp>
        <p:nvSpPr>
          <p:cNvPr id="95237" name="Rectangle 5"/>
          <p:cNvSpPr>
            <a:spLocks noGrp="1" noChangeArrowheads="1"/>
          </p:cNvSpPr>
          <p:nvPr>
            <p:ph type="body" sz="quarter" idx="3"/>
          </p:nvPr>
        </p:nvSpPr>
        <p:spPr bwMode="auto">
          <a:xfrm>
            <a:off x="922546" y="3301328"/>
            <a:ext cx="7390989" cy="3128011"/>
          </a:xfrm>
          <a:prstGeom prst="rect">
            <a:avLst/>
          </a:prstGeom>
          <a:noFill/>
          <a:ln w="9525">
            <a:noFill/>
            <a:miter lim="800000"/>
            <a:headEnd/>
            <a:tailEnd/>
          </a:ln>
          <a:effectLst/>
        </p:spPr>
        <p:txBody>
          <a:bodyPr vert="horz" wrap="square" lIns="91227" tIns="45613" rIns="91227" bIns="4561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238" name="Rectangle 6"/>
          <p:cNvSpPr>
            <a:spLocks noGrp="1" noChangeArrowheads="1"/>
          </p:cNvSpPr>
          <p:nvPr>
            <p:ph type="ftr" sz="quarter" idx="4"/>
          </p:nvPr>
        </p:nvSpPr>
        <p:spPr bwMode="auto">
          <a:xfrm>
            <a:off x="4" y="6603843"/>
            <a:ext cx="4001233" cy="346634"/>
          </a:xfrm>
          <a:prstGeom prst="rect">
            <a:avLst/>
          </a:prstGeom>
          <a:noFill/>
          <a:ln w="9525">
            <a:noFill/>
            <a:miter lim="800000"/>
            <a:headEnd/>
            <a:tailEnd/>
          </a:ln>
          <a:effectLst/>
        </p:spPr>
        <p:txBody>
          <a:bodyPr vert="horz" wrap="square" lIns="91227" tIns="45613" rIns="91227" bIns="45613" numCol="1" anchor="b" anchorCtr="0" compatLnSpc="1">
            <a:prstTxWarp prst="textNoShape">
              <a:avLst/>
            </a:prstTxWarp>
          </a:bodyPr>
          <a:lstStyle>
            <a:lvl1pPr>
              <a:defRPr sz="1200"/>
            </a:lvl1pPr>
          </a:lstStyle>
          <a:p>
            <a:endParaRPr lang="en-US"/>
          </a:p>
        </p:txBody>
      </p:sp>
      <p:sp>
        <p:nvSpPr>
          <p:cNvPr id="95239" name="Rectangle 7"/>
          <p:cNvSpPr>
            <a:spLocks noGrp="1" noChangeArrowheads="1"/>
          </p:cNvSpPr>
          <p:nvPr>
            <p:ph type="sldNum" sz="quarter" idx="5"/>
          </p:nvPr>
        </p:nvSpPr>
        <p:spPr bwMode="auto">
          <a:xfrm>
            <a:off x="5232713" y="6603843"/>
            <a:ext cx="4001233" cy="346634"/>
          </a:xfrm>
          <a:prstGeom prst="rect">
            <a:avLst/>
          </a:prstGeom>
          <a:noFill/>
          <a:ln w="9525">
            <a:noFill/>
            <a:miter lim="800000"/>
            <a:headEnd/>
            <a:tailEnd/>
          </a:ln>
          <a:effectLst/>
        </p:spPr>
        <p:txBody>
          <a:bodyPr vert="horz" wrap="square" lIns="91227" tIns="45613" rIns="91227" bIns="45613" numCol="1" anchor="b" anchorCtr="0" compatLnSpc="1">
            <a:prstTxWarp prst="textNoShape">
              <a:avLst/>
            </a:prstTxWarp>
          </a:bodyPr>
          <a:lstStyle>
            <a:lvl1pPr algn="r">
              <a:defRPr sz="1200"/>
            </a:lvl1pPr>
          </a:lstStyle>
          <a:p>
            <a:fld id="{241AAFC9-191C-4623-88FB-474331E95AB3}" type="slidenum">
              <a:rPr lang="en-US"/>
              <a:pPr/>
              <a:t>‹#›</a:t>
            </a:fld>
            <a:endParaRPr lang="en-US"/>
          </a:p>
        </p:txBody>
      </p:sp>
    </p:spTree>
    <p:extLst>
      <p:ext uri="{BB962C8B-B14F-4D97-AF65-F5344CB8AC3E}">
        <p14:creationId xmlns:p14="http://schemas.microsoft.com/office/powerpoint/2010/main" val="12287261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49F82B-DC3B-4072-8D91-D6D38E35215A}" type="slidenum">
              <a:rPr lang="en-US"/>
              <a:pPr/>
              <a:t>1</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0751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E7D8F1-B3D7-4B49-B3E6-95FA3427E6E6}" type="slidenum">
              <a:rPr lang="en-US"/>
              <a:pPr/>
              <a:t>15</a:t>
            </a:fld>
            <a:endParaRPr 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48764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CD9979-B80D-4025-ADC9-A36A3E0D3150}" type="slidenum">
              <a:rPr lang="en-US"/>
              <a:pPr/>
              <a:t>16</a:t>
            </a:fld>
            <a:endParaRPr lang="en-US"/>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753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D4492D-BFDD-4C6E-9522-6F7A648DF1A9}" type="slidenum">
              <a:rPr lang="en-US"/>
              <a:pPr/>
              <a:t>17</a:t>
            </a:fld>
            <a:endParaRPr 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21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B568D9-A86C-481C-8366-2A6413807625}" type="slidenum">
              <a:rPr lang="en-US"/>
              <a:pPr/>
              <a:t>18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82267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3FDE3-BB58-4C68-BC2B-1CBE6626A165}" type="slidenum">
              <a:rPr lang="en-US"/>
              <a:pPr/>
              <a:t>19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96918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AA0908-0C13-450E-8213-417294EB38CD}" type="slidenum">
              <a:rPr lang="en-US"/>
              <a:pPr/>
              <a:t>20</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4748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D1DAAD-58E1-43E9-99C3-532CCC9E06A9}" type="slidenum">
              <a:rPr lang="en-US"/>
              <a:pPr/>
              <a:t>21</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32910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2FC658-8D13-470F-A6B5-8F1133B84FA7}" type="slidenum">
              <a:rPr lang="en-US"/>
              <a:pPr/>
              <a:t>22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6446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E52BB7-E865-4324-81FD-26E5FF500E76}" type="slidenum">
              <a:rPr lang="en-US"/>
              <a:pPr/>
              <a:t>23</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84608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8FE489-E2BC-4B89-A855-D1305282DAAD}" type="slidenum">
              <a:rPr lang="en-US"/>
              <a:pPr/>
              <a:t>24</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82060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49F82B-DC3B-4072-8D91-D6D38E35215A}" type="slidenum">
              <a:rPr lang="en-US"/>
              <a:pPr/>
              <a:t>2</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00020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2C52AF-29FE-4905-942A-A05A98D5C321}" type="slidenum">
              <a:rPr lang="en-US"/>
              <a:pPr/>
              <a:t>25</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41026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08059B-3590-4CBB-841F-54B5E0907C8A}" type="slidenum">
              <a:rPr lang="en-US"/>
              <a:pPr/>
              <a:t>26</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1409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795249-D558-4724-A9AE-D76C6E43A928}" type="slidenum">
              <a:rPr lang="en-US"/>
              <a:pPr/>
              <a:t>27</a:t>
            </a:fld>
            <a:endParaRPr lang="en-US"/>
          </a:p>
        </p:txBody>
      </p:sp>
      <p:sp>
        <p:nvSpPr>
          <p:cNvPr id="241666" name="Rectangle 2"/>
          <p:cNvSpPr>
            <a:spLocks noGrp="1" noRot="1" noChangeAspect="1" noChangeArrowheads="1" noTextEdit="1"/>
          </p:cNvSpPr>
          <p:nvPr>
            <p:ph type="sldImg"/>
          </p:nvPr>
        </p:nvSpPr>
        <p:spPr>
          <a:xfrm>
            <a:off x="2881313" y="520700"/>
            <a:ext cx="3475037" cy="2606675"/>
          </a:xfrm>
          <a:ln/>
        </p:spPr>
      </p:sp>
      <p:sp>
        <p:nvSpPr>
          <p:cNvPr id="241667"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1713294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598C12-5F9E-4910-8F81-3382BBD55F32}" type="slidenum">
              <a:rPr lang="en-US"/>
              <a:pPr/>
              <a:t>28</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76124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798AD2-340D-46E4-BC07-494F3A4B21F6}" type="slidenum">
              <a:rPr lang="en-US"/>
              <a:pPr/>
              <a:t>30</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3141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EB3CC0-73C4-49C2-AADC-E99ECECC1C61}" type="slidenum">
              <a:rPr lang="en-US"/>
              <a:pPr/>
              <a:t>32</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8153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25AA50-2B0E-4FF3-A259-8F1BE1AD05E6}" type="slidenum">
              <a:rPr lang="en-US"/>
              <a:pPr/>
              <a:t>33</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73868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8BEAF8-97CC-4E1A-8A53-3929A02FB294}" type="slidenum">
              <a:rPr lang="en-US"/>
              <a:pPr/>
              <a:t>34</a:t>
            </a:fld>
            <a:endParaRPr lang="en-US"/>
          </a:p>
        </p:txBody>
      </p:sp>
      <p:sp>
        <p:nvSpPr>
          <p:cNvPr id="256002" name="Rectangle 2"/>
          <p:cNvSpPr>
            <a:spLocks noGrp="1" noRot="1" noChangeAspect="1" noChangeArrowheads="1" noTextEdit="1"/>
          </p:cNvSpPr>
          <p:nvPr>
            <p:ph type="sldImg"/>
          </p:nvPr>
        </p:nvSpPr>
        <p:spPr>
          <a:xfrm>
            <a:off x="2881313" y="520700"/>
            <a:ext cx="3475037" cy="2606675"/>
          </a:xfrm>
          <a:ln/>
        </p:spPr>
      </p:sp>
      <p:sp>
        <p:nvSpPr>
          <p:cNvPr id="256003"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3978191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503F3-32BB-4A8E-9116-7B2E0322F36E}" type="slidenum">
              <a:rPr lang="en-US"/>
              <a:pPr/>
              <a:t>35</a:t>
            </a:fld>
            <a:endParaRPr lang="en-US"/>
          </a:p>
        </p:txBody>
      </p:sp>
      <p:sp>
        <p:nvSpPr>
          <p:cNvPr id="243714" name="Rectangle 2"/>
          <p:cNvSpPr>
            <a:spLocks noGrp="1" noRot="1" noChangeAspect="1" noChangeArrowheads="1" noTextEdit="1"/>
          </p:cNvSpPr>
          <p:nvPr>
            <p:ph type="sldImg"/>
          </p:nvPr>
        </p:nvSpPr>
        <p:spPr>
          <a:xfrm>
            <a:off x="2881313" y="520700"/>
            <a:ext cx="3475037" cy="2606675"/>
          </a:xfrm>
          <a:ln/>
        </p:spPr>
      </p:sp>
      <p:sp>
        <p:nvSpPr>
          <p:cNvPr id="243715"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226527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352E06-FA41-4974-9895-A56012F83ED1}" type="slidenum">
              <a:rPr lang="en-US"/>
              <a:pPr/>
              <a:t>37</a:t>
            </a:fld>
            <a:endParaRPr lang="en-US"/>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249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C76C14-01C6-40B4-A184-9AB4B0DC38BC}" type="slidenum">
              <a:rPr lang="en-US"/>
              <a:pPr/>
              <a:t>8</a:t>
            </a:fld>
            <a:endParaRPr 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93718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BB851B-DDF8-4514-A821-A7D5332D15A7}" type="slidenum">
              <a:rPr lang="en-US"/>
              <a:pPr/>
              <a:t>41</a:t>
            </a:fld>
            <a:endParaRPr lang="en-US"/>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16579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563B3F-DF0C-4655-96C8-3FAC511EBE01}" type="slidenum">
              <a:rPr lang="en-US"/>
              <a:pPr/>
              <a:t>42</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36971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862ED-24DF-4016-8CBB-9F9BDE0FC472}" type="slidenum">
              <a:rPr lang="en-US"/>
              <a:pPr/>
              <a:t>43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25972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862ED-24DF-4016-8CBB-9F9BDE0FC472}" type="slidenum">
              <a:rPr lang="en-US"/>
              <a:pPr/>
              <a:t>44</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07416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8BEAF8-97CC-4E1A-8A53-3929A02FB294}" type="slidenum">
              <a:rPr lang="en-US"/>
              <a:pPr/>
              <a:t>45</a:t>
            </a:fld>
            <a:endParaRPr lang="en-US"/>
          </a:p>
        </p:txBody>
      </p:sp>
      <p:sp>
        <p:nvSpPr>
          <p:cNvPr id="256002" name="Rectangle 2"/>
          <p:cNvSpPr>
            <a:spLocks noGrp="1" noRot="1" noChangeAspect="1" noChangeArrowheads="1" noTextEdit="1"/>
          </p:cNvSpPr>
          <p:nvPr>
            <p:ph type="sldImg"/>
          </p:nvPr>
        </p:nvSpPr>
        <p:spPr>
          <a:xfrm>
            <a:off x="2881313" y="520700"/>
            <a:ext cx="3475037" cy="2606675"/>
          </a:xfrm>
          <a:ln/>
        </p:spPr>
      </p:sp>
      <p:sp>
        <p:nvSpPr>
          <p:cNvPr id="256003"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2298393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503F3-32BB-4A8E-9116-7B2E0322F36E}" type="slidenum">
              <a:rPr lang="en-US"/>
              <a:pPr/>
              <a:t>46</a:t>
            </a:fld>
            <a:endParaRPr lang="en-US"/>
          </a:p>
        </p:txBody>
      </p:sp>
      <p:sp>
        <p:nvSpPr>
          <p:cNvPr id="243714" name="Rectangle 2"/>
          <p:cNvSpPr>
            <a:spLocks noGrp="1" noRot="1" noChangeAspect="1" noChangeArrowheads="1" noTextEdit="1"/>
          </p:cNvSpPr>
          <p:nvPr>
            <p:ph type="sldImg"/>
          </p:nvPr>
        </p:nvSpPr>
        <p:spPr>
          <a:xfrm>
            <a:off x="2881313" y="520700"/>
            <a:ext cx="3475037" cy="2606675"/>
          </a:xfrm>
          <a:ln/>
        </p:spPr>
      </p:sp>
      <p:sp>
        <p:nvSpPr>
          <p:cNvPr id="243715"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3660054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4629E-DE89-4F5E-BCAE-F491BC8EE457}" type="slidenum">
              <a:rPr lang="en-US"/>
              <a:pPr/>
              <a:t>47</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0474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02F33D-9D04-4488-BE36-E078B527A5A7}" type="slidenum">
              <a:rPr lang="en-US"/>
              <a:pPr/>
              <a:t>48</a:t>
            </a:fld>
            <a:endParaRPr lang="en-US"/>
          </a:p>
        </p:txBody>
      </p:sp>
      <p:sp>
        <p:nvSpPr>
          <p:cNvPr id="245762" name="Rectangle 2"/>
          <p:cNvSpPr>
            <a:spLocks noGrp="1" noRot="1" noChangeAspect="1" noChangeArrowheads="1" noTextEdit="1"/>
          </p:cNvSpPr>
          <p:nvPr>
            <p:ph type="sldImg"/>
          </p:nvPr>
        </p:nvSpPr>
        <p:spPr>
          <a:xfrm>
            <a:off x="2881313" y="520700"/>
            <a:ext cx="3475037" cy="2606675"/>
          </a:xfrm>
          <a:ln/>
        </p:spPr>
      </p:sp>
      <p:sp>
        <p:nvSpPr>
          <p:cNvPr id="245763"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4155610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1EE796-DDEE-4F98-8552-C6FF83BB6A6F}" type="slidenum">
              <a:rPr lang="en-US"/>
              <a:pPr/>
              <a:t>49</a:t>
            </a:fld>
            <a:endParaRPr lang="en-US"/>
          </a:p>
        </p:txBody>
      </p:sp>
      <p:sp>
        <p:nvSpPr>
          <p:cNvPr id="247810" name="Rectangle 2"/>
          <p:cNvSpPr>
            <a:spLocks noGrp="1" noRot="1" noChangeAspect="1" noChangeArrowheads="1" noTextEdit="1"/>
          </p:cNvSpPr>
          <p:nvPr>
            <p:ph type="sldImg"/>
          </p:nvPr>
        </p:nvSpPr>
        <p:spPr>
          <a:xfrm>
            <a:off x="2881313" y="520700"/>
            <a:ext cx="3475037" cy="2606675"/>
          </a:xfrm>
          <a:ln/>
        </p:spPr>
      </p:sp>
      <p:sp>
        <p:nvSpPr>
          <p:cNvPr id="247811"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2262521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55EA1-B601-4038-AFAD-84D78ACCBB74}" type="slidenum">
              <a:rPr lang="en-US"/>
              <a:pPr/>
              <a:t>50</a:t>
            </a:fld>
            <a:endParaRPr lang="en-US"/>
          </a:p>
        </p:txBody>
      </p:sp>
      <p:sp>
        <p:nvSpPr>
          <p:cNvPr id="249858" name="Rectangle 2"/>
          <p:cNvSpPr>
            <a:spLocks noGrp="1" noRot="1" noChangeAspect="1" noChangeArrowheads="1" noTextEdit="1"/>
          </p:cNvSpPr>
          <p:nvPr>
            <p:ph type="sldImg"/>
          </p:nvPr>
        </p:nvSpPr>
        <p:spPr>
          <a:xfrm>
            <a:off x="2881313" y="520700"/>
            <a:ext cx="3475037" cy="2606675"/>
          </a:xfrm>
          <a:ln/>
        </p:spPr>
      </p:sp>
      <p:sp>
        <p:nvSpPr>
          <p:cNvPr id="249859"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3650138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B24C1D-F661-43F7-B825-86D38A8AFF74}" type="slidenum">
              <a:rPr lang="en-US"/>
              <a:pPr/>
              <a:t>9</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7925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37B60B-5851-44DB-AD58-ADEB2F8D6BEA}" type="slidenum">
              <a:rPr lang="en-US"/>
              <a:pPr/>
              <a:t>51</a:t>
            </a:fld>
            <a:endParaRPr lang="en-US"/>
          </a:p>
        </p:txBody>
      </p:sp>
      <p:sp>
        <p:nvSpPr>
          <p:cNvPr id="259074" name="Rectangle 2"/>
          <p:cNvSpPr>
            <a:spLocks noGrp="1" noRot="1" noChangeAspect="1" noChangeArrowheads="1" noTextEdit="1"/>
          </p:cNvSpPr>
          <p:nvPr>
            <p:ph type="sldImg"/>
          </p:nvPr>
        </p:nvSpPr>
        <p:spPr>
          <a:xfrm>
            <a:off x="2881313" y="520700"/>
            <a:ext cx="3475037" cy="2606675"/>
          </a:xfrm>
          <a:ln/>
        </p:spPr>
      </p:sp>
      <p:sp>
        <p:nvSpPr>
          <p:cNvPr id="259075"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1849128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BBA6E8-BE1C-42EC-9F6A-E9BDE279436D}" type="slidenum">
              <a:rPr lang="en-US"/>
              <a:pPr/>
              <a:t>52</a:t>
            </a:fld>
            <a:endParaRPr lang="en-US"/>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7252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1AA54D-A7E1-4E0C-AA89-075599228E1E}" type="slidenum">
              <a:rPr lang="en-US"/>
              <a:pPr/>
              <a:t>53</a:t>
            </a:fld>
            <a:endParaRPr 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2471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567030-D984-4601-BC75-3DED6C592B6A}" type="slidenum">
              <a:rPr lang="en-US"/>
              <a:pPr/>
              <a:t>55</a:t>
            </a:fld>
            <a:endParaRPr lang="en-US"/>
          </a:p>
        </p:txBody>
      </p:sp>
      <p:sp>
        <p:nvSpPr>
          <p:cNvPr id="269314" name="Rectangle 2"/>
          <p:cNvSpPr>
            <a:spLocks noGrp="1" noRot="1" noChangeAspect="1" noChangeArrowheads="1" noTextEdit="1"/>
          </p:cNvSpPr>
          <p:nvPr>
            <p:ph type="sldImg"/>
          </p:nvPr>
        </p:nvSpPr>
        <p:spPr>
          <a:xfrm>
            <a:off x="2881313" y="520700"/>
            <a:ext cx="3475037" cy="2606675"/>
          </a:xfrm>
          <a:ln/>
        </p:spPr>
      </p:sp>
      <p:sp>
        <p:nvSpPr>
          <p:cNvPr id="269315"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2988493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CB6DC1-96CB-4BF6-940A-D414B9BAB93C}" type="slidenum">
              <a:rPr lang="en-US"/>
              <a:pPr/>
              <a:t>56</a:t>
            </a:fld>
            <a:endParaRPr lang="en-US"/>
          </a:p>
        </p:txBody>
      </p:sp>
      <p:sp>
        <p:nvSpPr>
          <p:cNvPr id="271362" name="Rectangle 2"/>
          <p:cNvSpPr>
            <a:spLocks noGrp="1" noRot="1" noChangeAspect="1" noChangeArrowheads="1" noTextEdit="1"/>
          </p:cNvSpPr>
          <p:nvPr>
            <p:ph type="sldImg"/>
          </p:nvPr>
        </p:nvSpPr>
        <p:spPr>
          <a:xfrm>
            <a:off x="2881313" y="520700"/>
            <a:ext cx="3475037" cy="2606675"/>
          </a:xfrm>
          <a:ln/>
        </p:spPr>
      </p:sp>
      <p:sp>
        <p:nvSpPr>
          <p:cNvPr id="271363" name="Rectangle 3"/>
          <p:cNvSpPr>
            <a:spLocks noGrp="1" noChangeArrowheads="1"/>
          </p:cNvSpPr>
          <p:nvPr>
            <p:ph type="body" idx="1"/>
          </p:nvPr>
        </p:nvSpPr>
        <p:spPr>
          <a:xfrm>
            <a:off x="924673" y="3301328"/>
            <a:ext cx="7386730" cy="3129199"/>
          </a:xfrm>
        </p:spPr>
        <p:txBody>
          <a:bodyPr/>
          <a:lstStyle/>
          <a:p>
            <a:endParaRPr lang="en-US"/>
          </a:p>
        </p:txBody>
      </p:sp>
    </p:spTree>
    <p:extLst>
      <p:ext uri="{BB962C8B-B14F-4D97-AF65-F5344CB8AC3E}">
        <p14:creationId xmlns:p14="http://schemas.microsoft.com/office/powerpoint/2010/main" val="3226548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C241F9-2DAF-46FC-842C-0D3A1641771A}" type="slidenum">
              <a:rPr lang="en-US"/>
              <a:pPr/>
              <a:t>58</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505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C904F9-FD19-4304-B595-FC38D0DE1D12}" type="slidenum">
              <a:rPr lang="en-US"/>
              <a:pPr/>
              <a:t>59</a:t>
            </a:fld>
            <a:endParaRPr lang="en-US"/>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6919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DCEE9-DCD2-4F16-9B0C-D3712D637475}" type="slidenum">
              <a:rPr lang="en-US"/>
              <a:pPr/>
              <a:t>60</a:t>
            </a:fld>
            <a:endParaRPr lang="en-US"/>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9546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7A45B3-E3D8-4275-A120-DCEDE5E775B9}" type="slidenum">
              <a:rPr lang="en-US"/>
              <a:pPr/>
              <a:t>61</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51726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0701C-B97C-4340-9AF7-A94ED739D223}" type="slidenum">
              <a:rPr lang="en-US"/>
              <a:pPr/>
              <a:t>62</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035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4629E-DE89-4F5E-BCAE-F491BC8EE457}" type="slidenum">
              <a:rPr lang="en-US"/>
              <a:pPr/>
              <a:t>10</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10800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43F678-B327-4FB9-823D-5C30D4BC5D64}" type="slidenum">
              <a:rPr lang="en-US"/>
              <a:pPr/>
              <a:t>64</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68655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4629E-DE89-4F5E-BCAE-F491BC8EE457}" type="slidenum">
              <a:rPr lang="en-US"/>
              <a:pPr/>
              <a:t>66</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0478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BDFC5-CEE3-4C75-9466-AF810E5FE7B3}" type="slidenum">
              <a:rPr lang="en-US"/>
              <a:pPr/>
              <a:t>11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932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67408E-881D-4B37-BAB0-8FB387A85BAB}" type="slidenum">
              <a:rPr lang="en-US"/>
              <a:pPr/>
              <a:t>12</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14093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A7F7F-072F-45CE-A82E-18590615B019}" type="slidenum">
              <a:rPr lang="en-US"/>
              <a:pPr/>
              <a:t>13</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97540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A1E401-7FC0-462A-B334-BF3254ACA61F}" type="slidenum">
              <a:rPr lang="en-US"/>
              <a:pPr/>
              <a:t>14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4358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1B002BF-73D2-4039-9D28-D233A5553E1D}"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58F95D-209A-4219-8B7D-EB819D4A8393}"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8814BB2-2560-4E6B-9AA5-98D7031FCEBD}"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7D4D796B-1467-46D5-ABF3-F6995628F96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48FD396-8D33-436D-82A9-668E0B4D0C8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5A6D63A-8F3F-474F-8332-1062DBDF0917}"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D7CA9EB-CCD8-4A40-BD83-27ECD15FF0B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D18C74E-1B76-420F-A7AF-98CDB94C944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436B6A22-0947-4A30-9E83-82D46A144D2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75556DFA-3D68-4773-8A78-EFF33246E420}"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09511A7-EA72-4909-92B6-1B0257B1FC6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57A3021-2E00-432B-A160-7B1DB466315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B8232ED-E06F-4DE5-81F8-1C8134C9BBE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customXml" Target="../ink/ink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customXml" Target="../ink/ink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customXml" Target="../ink/ink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6.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customXml" Target="../ink/ink6.xml"/><Relationship Id="rId5" Type="http://schemas.openxmlformats.org/officeDocument/2006/relationships/oleObject" Target="../embeddings/oleObject1.bin"/><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www.montypython.net/cgi-bin/dl2/grail.cgi?aduck.wav"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customXml" Target="../ink/ink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customXml" Target="../ink/ink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ustomXml" Target="../ink/ink11.x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2.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2.wmf"/></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259644"/>
            <a:ext cx="4511431" cy="6779340"/>
          </a:xfrm>
          <a:prstGeom prst="rect">
            <a:avLst/>
          </a:prstGeom>
        </p:spPr>
      </p:pic>
      <p:pic>
        <p:nvPicPr>
          <p:cNvPr id="4" name="Picture 3"/>
          <p:cNvPicPr>
            <a:picLocks noChangeAspect="1"/>
          </p:cNvPicPr>
          <p:nvPr/>
        </p:nvPicPr>
        <p:blipFill>
          <a:blip r:embed="rId4"/>
          <a:stretch>
            <a:fillRect/>
          </a:stretch>
        </p:blipFill>
        <p:spPr>
          <a:xfrm>
            <a:off x="4572000" y="152400"/>
            <a:ext cx="4194906" cy="6219825"/>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3" cstate="print"/>
          <a:srcRect/>
          <a:stretch>
            <a:fillRect/>
          </a:stretch>
        </p:blipFill>
        <p:spPr bwMode="auto">
          <a:xfrm>
            <a:off x="152400" y="228600"/>
            <a:ext cx="4572000" cy="3238500"/>
          </a:xfrm>
          <a:prstGeom prst="rect">
            <a:avLst/>
          </a:prstGeom>
          <a:noFill/>
          <a:ln w="9525">
            <a:noFill/>
            <a:miter lim="800000"/>
            <a:headEnd/>
            <a:tailEnd/>
          </a:ln>
          <a:effectLst/>
        </p:spPr>
      </p:pic>
      <p:pic>
        <p:nvPicPr>
          <p:cNvPr id="113667" name="Picture 3"/>
          <p:cNvPicPr>
            <a:picLocks noChangeAspect="1" noChangeArrowheads="1"/>
          </p:cNvPicPr>
          <p:nvPr/>
        </p:nvPicPr>
        <p:blipFill>
          <a:blip r:embed="rId4" cstate="print"/>
          <a:srcRect/>
          <a:stretch>
            <a:fillRect/>
          </a:stretch>
        </p:blipFill>
        <p:spPr bwMode="auto">
          <a:xfrm>
            <a:off x="2971800" y="2895600"/>
            <a:ext cx="6019800" cy="3690938"/>
          </a:xfrm>
          <a:prstGeom prst="rect">
            <a:avLst/>
          </a:prstGeom>
          <a:noFill/>
          <a:ln w="9525">
            <a:noFill/>
            <a:miter lim="800000"/>
            <a:headEnd/>
            <a:tailEnd/>
          </a:ln>
          <a:effectLst/>
        </p:spPr>
      </p:pic>
      <p:sp>
        <p:nvSpPr>
          <p:cNvPr id="113668" name="Text Box 4"/>
          <p:cNvSpPr txBox="1">
            <a:spLocks noChangeArrowheads="1"/>
          </p:cNvSpPr>
          <p:nvPr/>
        </p:nvSpPr>
        <p:spPr bwMode="auto">
          <a:xfrm>
            <a:off x="6324600" y="2286000"/>
            <a:ext cx="1101725" cy="581025"/>
          </a:xfrm>
          <a:prstGeom prst="rect">
            <a:avLst/>
          </a:prstGeom>
          <a:noFill/>
          <a:ln w="9525">
            <a:noFill/>
            <a:miter lim="800000"/>
            <a:headEnd/>
            <a:tailEnd/>
          </a:ln>
          <a:effectLst/>
        </p:spPr>
        <p:txBody>
          <a:bodyPr wrap="none">
            <a:spAutoFit/>
          </a:bodyPr>
          <a:lstStyle/>
          <a:p>
            <a:r>
              <a:rPr lang="en-US" sz="1600">
                <a:solidFill>
                  <a:schemeClr val="accent2"/>
                </a:solidFill>
              </a:rPr>
              <a:t>Assertions;</a:t>
            </a:r>
          </a:p>
          <a:p>
            <a:r>
              <a:rPr lang="en-US" sz="1600">
                <a:solidFill>
                  <a:schemeClr val="accent2"/>
                </a:solidFill>
              </a:rPr>
              <a:t>t/f</a:t>
            </a:r>
          </a:p>
        </p:txBody>
      </p:sp>
      <p:sp>
        <p:nvSpPr>
          <p:cNvPr id="113669" name="Line 5"/>
          <p:cNvSpPr>
            <a:spLocks noChangeShapeType="1"/>
          </p:cNvSpPr>
          <p:nvPr/>
        </p:nvSpPr>
        <p:spPr bwMode="auto">
          <a:xfrm>
            <a:off x="7086600" y="304800"/>
            <a:ext cx="0" cy="1447800"/>
          </a:xfrm>
          <a:prstGeom prst="line">
            <a:avLst/>
          </a:prstGeom>
          <a:noFill/>
          <a:ln w="9525">
            <a:solidFill>
              <a:schemeClr val="tx1"/>
            </a:solidFill>
            <a:round/>
            <a:headEnd/>
            <a:tailEnd/>
          </a:ln>
          <a:effectLst/>
        </p:spPr>
        <p:txBody>
          <a:bodyPr/>
          <a:lstStyle/>
          <a:p>
            <a:endParaRPr lang="en-US"/>
          </a:p>
        </p:txBody>
      </p:sp>
      <p:sp>
        <p:nvSpPr>
          <p:cNvPr id="113670" name="Line 6"/>
          <p:cNvSpPr>
            <a:spLocks noChangeShapeType="1"/>
          </p:cNvSpPr>
          <p:nvPr/>
        </p:nvSpPr>
        <p:spPr bwMode="auto">
          <a:xfrm>
            <a:off x="7010400" y="1676400"/>
            <a:ext cx="1981200" cy="0"/>
          </a:xfrm>
          <a:prstGeom prst="line">
            <a:avLst/>
          </a:prstGeom>
          <a:noFill/>
          <a:ln w="9525">
            <a:solidFill>
              <a:schemeClr val="tx1"/>
            </a:solidFill>
            <a:round/>
            <a:headEnd/>
            <a:tailEnd/>
          </a:ln>
          <a:effectLst/>
        </p:spPr>
        <p:txBody>
          <a:bodyPr/>
          <a:lstStyle/>
          <a:p>
            <a:endParaRPr lang="en-US"/>
          </a:p>
        </p:txBody>
      </p:sp>
      <p:sp>
        <p:nvSpPr>
          <p:cNvPr id="113671" name="Text Box 7"/>
          <p:cNvSpPr txBox="1">
            <a:spLocks noChangeArrowheads="1"/>
          </p:cNvSpPr>
          <p:nvPr/>
        </p:nvSpPr>
        <p:spPr bwMode="auto">
          <a:xfrm>
            <a:off x="7299325" y="1789113"/>
            <a:ext cx="1179513" cy="457200"/>
          </a:xfrm>
          <a:prstGeom prst="rect">
            <a:avLst/>
          </a:prstGeom>
          <a:noFill/>
          <a:ln w="9525">
            <a:noFill/>
            <a:miter lim="800000"/>
            <a:headEnd/>
            <a:tailEnd/>
          </a:ln>
          <a:effectLst/>
        </p:spPr>
        <p:txBody>
          <a:bodyPr wrap="none">
            <a:spAutoFit/>
          </a:bodyPr>
          <a:lstStyle/>
          <a:p>
            <a:r>
              <a:rPr lang="en-US" sz="1200"/>
              <a:t>Epistemological</a:t>
            </a:r>
          </a:p>
          <a:p>
            <a:r>
              <a:rPr lang="en-US" sz="1200"/>
              <a:t> commitment</a:t>
            </a:r>
          </a:p>
        </p:txBody>
      </p:sp>
      <p:sp>
        <p:nvSpPr>
          <p:cNvPr id="113672" name="Text Box 8"/>
          <p:cNvSpPr txBox="1">
            <a:spLocks noChangeArrowheads="1"/>
          </p:cNvSpPr>
          <p:nvPr/>
        </p:nvSpPr>
        <p:spPr bwMode="auto">
          <a:xfrm>
            <a:off x="5638800" y="685800"/>
            <a:ext cx="996950" cy="457200"/>
          </a:xfrm>
          <a:prstGeom prst="rect">
            <a:avLst/>
          </a:prstGeom>
          <a:noFill/>
          <a:ln w="9525">
            <a:noFill/>
            <a:miter lim="800000"/>
            <a:headEnd/>
            <a:tailEnd/>
          </a:ln>
          <a:effectLst/>
        </p:spPr>
        <p:txBody>
          <a:bodyPr wrap="none">
            <a:spAutoFit/>
          </a:bodyPr>
          <a:lstStyle/>
          <a:p>
            <a:r>
              <a:rPr lang="en-US" sz="1200"/>
              <a:t>Ontological</a:t>
            </a:r>
          </a:p>
          <a:p>
            <a:r>
              <a:rPr lang="en-US" sz="1200"/>
              <a:t> commitment</a:t>
            </a:r>
          </a:p>
        </p:txBody>
      </p:sp>
      <p:sp>
        <p:nvSpPr>
          <p:cNvPr id="113673" name="Text Box 9"/>
          <p:cNvSpPr txBox="1">
            <a:spLocks noChangeArrowheads="1"/>
          </p:cNvSpPr>
          <p:nvPr/>
        </p:nvSpPr>
        <p:spPr bwMode="auto">
          <a:xfrm>
            <a:off x="6689725" y="1660525"/>
            <a:ext cx="395288" cy="244475"/>
          </a:xfrm>
          <a:prstGeom prst="rect">
            <a:avLst/>
          </a:prstGeom>
          <a:noFill/>
          <a:ln w="9525">
            <a:noFill/>
            <a:miter lim="800000"/>
            <a:headEnd/>
            <a:tailEnd/>
          </a:ln>
          <a:effectLst/>
        </p:spPr>
        <p:txBody>
          <a:bodyPr wrap="none">
            <a:spAutoFit/>
          </a:bodyPr>
          <a:lstStyle/>
          <a:p>
            <a:r>
              <a:rPr lang="en-US" sz="1000">
                <a:solidFill>
                  <a:srgbClr val="FF3300"/>
                </a:solidFill>
              </a:rPr>
              <a:t>t/f/u</a:t>
            </a:r>
          </a:p>
        </p:txBody>
      </p:sp>
      <p:sp>
        <p:nvSpPr>
          <p:cNvPr id="113674" name="Text Box 10"/>
          <p:cNvSpPr txBox="1">
            <a:spLocks noChangeArrowheads="1"/>
          </p:cNvSpPr>
          <p:nvPr/>
        </p:nvSpPr>
        <p:spPr bwMode="auto">
          <a:xfrm>
            <a:off x="8669338" y="1676400"/>
            <a:ext cx="474662" cy="396875"/>
          </a:xfrm>
          <a:prstGeom prst="rect">
            <a:avLst/>
          </a:prstGeom>
          <a:noFill/>
          <a:ln w="9525">
            <a:noFill/>
            <a:miter lim="800000"/>
            <a:headEnd/>
            <a:tailEnd/>
          </a:ln>
          <a:effectLst/>
        </p:spPr>
        <p:txBody>
          <a:bodyPr wrap="none">
            <a:spAutoFit/>
          </a:bodyPr>
          <a:lstStyle/>
          <a:p>
            <a:r>
              <a:rPr lang="en-US" sz="1000">
                <a:solidFill>
                  <a:srgbClr val="FF3300"/>
                </a:solidFill>
              </a:rPr>
              <a:t>Deg</a:t>
            </a:r>
          </a:p>
          <a:p>
            <a:r>
              <a:rPr lang="en-US" sz="1000">
                <a:solidFill>
                  <a:srgbClr val="FF3300"/>
                </a:solidFill>
              </a:rPr>
              <a:t>belief</a:t>
            </a:r>
          </a:p>
        </p:txBody>
      </p:sp>
      <p:sp>
        <p:nvSpPr>
          <p:cNvPr id="113675" name="Text Box 11"/>
          <p:cNvSpPr txBox="1">
            <a:spLocks noChangeArrowheads="1"/>
          </p:cNvSpPr>
          <p:nvPr/>
        </p:nvSpPr>
        <p:spPr bwMode="auto">
          <a:xfrm>
            <a:off x="6629400" y="1447800"/>
            <a:ext cx="425450" cy="244475"/>
          </a:xfrm>
          <a:prstGeom prst="rect">
            <a:avLst/>
          </a:prstGeom>
          <a:noFill/>
          <a:ln w="9525">
            <a:noFill/>
            <a:miter lim="800000"/>
            <a:headEnd/>
            <a:tailEnd/>
          </a:ln>
          <a:effectLst/>
        </p:spPr>
        <p:txBody>
          <a:bodyPr wrap="none">
            <a:spAutoFit/>
          </a:bodyPr>
          <a:lstStyle/>
          <a:p>
            <a:r>
              <a:rPr lang="en-US" sz="1000">
                <a:solidFill>
                  <a:schemeClr val="accent2"/>
                </a:solidFill>
              </a:rPr>
              <a:t>facts</a:t>
            </a:r>
          </a:p>
        </p:txBody>
      </p:sp>
      <p:sp>
        <p:nvSpPr>
          <p:cNvPr id="113676" name="Text Box 12"/>
          <p:cNvSpPr txBox="1">
            <a:spLocks noChangeArrowheads="1"/>
          </p:cNvSpPr>
          <p:nvPr/>
        </p:nvSpPr>
        <p:spPr bwMode="auto">
          <a:xfrm>
            <a:off x="6477000" y="228600"/>
            <a:ext cx="622300" cy="549275"/>
          </a:xfrm>
          <a:prstGeom prst="rect">
            <a:avLst/>
          </a:prstGeom>
          <a:noFill/>
          <a:ln w="9525">
            <a:noFill/>
            <a:miter lim="800000"/>
            <a:headEnd/>
            <a:tailEnd/>
          </a:ln>
          <a:effectLst/>
        </p:spPr>
        <p:txBody>
          <a:bodyPr wrap="none">
            <a:spAutoFit/>
          </a:bodyPr>
          <a:lstStyle/>
          <a:p>
            <a:r>
              <a:rPr lang="en-US" sz="1000">
                <a:solidFill>
                  <a:schemeClr val="accent2"/>
                </a:solidFill>
              </a:rPr>
              <a:t>Facts</a:t>
            </a:r>
          </a:p>
          <a:p>
            <a:r>
              <a:rPr lang="en-US" sz="1000">
                <a:solidFill>
                  <a:schemeClr val="accent2"/>
                </a:solidFill>
              </a:rPr>
              <a:t>Objects</a:t>
            </a:r>
          </a:p>
          <a:p>
            <a:r>
              <a:rPr lang="en-US" sz="1000">
                <a:solidFill>
                  <a:schemeClr val="accent2"/>
                </a:solidFill>
              </a:rPr>
              <a:t>relations</a:t>
            </a:r>
          </a:p>
        </p:txBody>
      </p:sp>
      <p:sp>
        <p:nvSpPr>
          <p:cNvPr id="113677" name="Text Box 13"/>
          <p:cNvSpPr txBox="1">
            <a:spLocks noChangeArrowheads="1"/>
          </p:cNvSpPr>
          <p:nvPr/>
        </p:nvSpPr>
        <p:spPr bwMode="auto">
          <a:xfrm>
            <a:off x="6994525" y="1408113"/>
            <a:ext cx="184150" cy="274637"/>
          </a:xfrm>
          <a:prstGeom prst="rect">
            <a:avLst/>
          </a:prstGeom>
          <a:noFill/>
          <a:ln w="9525">
            <a:noFill/>
            <a:miter lim="800000"/>
            <a:headEnd/>
            <a:tailEnd/>
          </a:ln>
          <a:effectLst/>
        </p:spPr>
        <p:txBody>
          <a:bodyPr wrap="none">
            <a:spAutoFit/>
          </a:bodyPr>
          <a:lstStyle/>
          <a:p>
            <a:endParaRPr lang="en-US" sz="1200"/>
          </a:p>
        </p:txBody>
      </p:sp>
      <p:sp>
        <p:nvSpPr>
          <p:cNvPr id="113678" name="Text Box 14"/>
          <p:cNvSpPr txBox="1">
            <a:spLocks noChangeArrowheads="1"/>
          </p:cNvSpPr>
          <p:nvPr/>
        </p:nvSpPr>
        <p:spPr bwMode="auto">
          <a:xfrm>
            <a:off x="7086600" y="1219200"/>
            <a:ext cx="490538" cy="457200"/>
          </a:xfrm>
          <a:prstGeom prst="rect">
            <a:avLst/>
          </a:prstGeom>
          <a:solidFill>
            <a:srgbClr val="FFFF99"/>
          </a:solidFill>
          <a:ln w="9525">
            <a:noFill/>
            <a:miter lim="800000"/>
            <a:headEnd/>
            <a:tailEnd/>
          </a:ln>
          <a:effectLst/>
        </p:spPr>
        <p:txBody>
          <a:bodyPr wrap="none">
            <a:spAutoFit/>
          </a:bodyPr>
          <a:lstStyle/>
          <a:p>
            <a:r>
              <a:rPr lang="en-US" sz="1200"/>
              <a:t>Prop</a:t>
            </a:r>
          </a:p>
          <a:p>
            <a:r>
              <a:rPr lang="en-US" sz="1200"/>
              <a:t>logic</a:t>
            </a:r>
          </a:p>
        </p:txBody>
      </p:sp>
      <p:sp>
        <p:nvSpPr>
          <p:cNvPr id="113679" name="Text Box 15"/>
          <p:cNvSpPr txBox="1">
            <a:spLocks noChangeArrowheads="1"/>
          </p:cNvSpPr>
          <p:nvPr/>
        </p:nvSpPr>
        <p:spPr bwMode="auto">
          <a:xfrm>
            <a:off x="8534400" y="1066800"/>
            <a:ext cx="490538" cy="639763"/>
          </a:xfrm>
          <a:prstGeom prst="rect">
            <a:avLst/>
          </a:prstGeom>
          <a:solidFill>
            <a:srgbClr val="FFFF99"/>
          </a:solidFill>
          <a:ln w="9525">
            <a:noFill/>
            <a:miter lim="800000"/>
            <a:headEnd/>
            <a:tailEnd/>
          </a:ln>
          <a:effectLst/>
        </p:spPr>
        <p:txBody>
          <a:bodyPr wrap="none">
            <a:spAutoFit/>
          </a:bodyPr>
          <a:lstStyle/>
          <a:p>
            <a:r>
              <a:rPr lang="en-US" sz="1200"/>
              <a:t>Prob</a:t>
            </a:r>
          </a:p>
          <a:p>
            <a:r>
              <a:rPr lang="en-US" sz="1200"/>
              <a:t>prop</a:t>
            </a:r>
          </a:p>
          <a:p>
            <a:r>
              <a:rPr lang="en-US" sz="1200"/>
              <a:t>logic</a:t>
            </a:r>
          </a:p>
        </p:txBody>
      </p:sp>
      <p:sp>
        <p:nvSpPr>
          <p:cNvPr id="113680" name="Text Box 16"/>
          <p:cNvSpPr txBox="1">
            <a:spLocks noChangeArrowheads="1"/>
          </p:cNvSpPr>
          <p:nvPr/>
        </p:nvSpPr>
        <p:spPr bwMode="auto">
          <a:xfrm>
            <a:off x="7086600" y="304800"/>
            <a:ext cx="563563" cy="274638"/>
          </a:xfrm>
          <a:prstGeom prst="rect">
            <a:avLst/>
          </a:prstGeom>
          <a:solidFill>
            <a:srgbClr val="FFFF99"/>
          </a:solidFill>
          <a:ln w="9525">
            <a:noFill/>
            <a:miter lim="800000"/>
            <a:headEnd/>
            <a:tailEnd/>
          </a:ln>
          <a:effectLst/>
        </p:spPr>
        <p:txBody>
          <a:bodyPr wrap="none">
            <a:spAutoFit/>
          </a:bodyPr>
          <a:lstStyle/>
          <a:p>
            <a:r>
              <a:rPr lang="en-US" sz="1200"/>
              <a:t>FOPC</a:t>
            </a:r>
          </a:p>
        </p:txBody>
      </p:sp>
      <p:sp>
        <p:nvSpPr>
          <p:cNvPr id="113681" name="Text Box 17"/>
          <p:cNvSpPr txBox="1">
            <a:spLocks noChangeArrowheads="1"/>
          </p:cNvSpPr>
          <p:nvPr/>
        </p:nvSpPr>
        <p:spPr bwMode="auto">
          <a:xfrm>
            <a:off x="8382000" y="304800"/>
            <a:ext cx="563563" cy="457200"/>
          </a:xfrm>
          <a:prstGeom prst="rect">
            <a:avLst/>
          </a:prstGeom>
          <a:solidFill>
            <a:srgbClr val="9966FF"/>
          </a:solidFill>
          <a:ln w="9525">
            <a:noFill/>
            <a:miter lim="800000"/>
            <a:headEnd/>
            <a:tailEnd/>
          </a:ln>
          <a:effectLst/>
        </p:spPr>
        <p:txBody>
          <a:bodyPr wrap="none">
            <a:spAutoFit/>
          </a:bodyPr>
          <a:lstStyle/>
          <a:p>
            <a:r>
              <a:rPr lang="en-US" sz="1200"/>
              <a:t>Prob</a:t>
            </a:r>
          </a:p>
          <a:p>
            <a:r>
              <a:rPr lang="en-US" sz="1200"/>
              <a:t>FOPC</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p:sp>
        <p:nvSpPr>
          <p:cNvPr id="11267" name="Text Box 3"/>
          <p:cNvSpPr txBox="1">
            <a:spLocks noChangeArrowheads="1"/>
          </p:cNvSpPr>
          <p:nvPr/>
        </p:nvSpPr>
        <p:spPr bwMode="auto">
          <a:xfrm>
            <a:off x="1584325" y="4613275"/>
            <a:ext cx="3535363" cy="1187450"/>
          </a:xfrm>
          <a:prstGeom prst="rect">
            <a:avLst/>
          </a:prstGeom>
          <a:solidFill>
            <a:srgbClr val="FFFF99"/>
          </a:solidFill>
          <a:ln w="9525">
            <a:noFill/>
            <a:miter lim="800000"/>
            <a:headEnd/>
            <a:tailEnd/>
          </a:ln>
          <a:effectLst/>
        </p:spPr>
        <p:txBody>
          <a:bodyPr wrap="none">
            <a:spAutoFit/>
          </a:bodyPr>
          <a:lstStyle/>
          <a:p>
            <a:r>
              <a:rPr lang="en-US"/>
              <a:t>Think of a sentence as the</a:t>
            </a:r>
          </a:p>
          <a:p>
            <a:r>
              <a:rPr lang="en-US"/>
              <a:t> stand-in for a set of worlds</a:t>
            </a:r>
          </a:p>
          <a:p>
            <a:r>
              <a:rPr lang="en-US"/>
              <a:t>  (where it is true)</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323240" y="889560"/>
              <a:ext cx="4683960" cy="5230800"/>
            </p14:xfrm>
          </p:contentPart>
        </mc:Choice>
        <mc:Fallback xmlns="">
          <p:pic>
            <p:nvPicPr>
              <p:cNvPr id="2" name="Ink 1"/>
              <p:cNvPicPr/>
              <p:nvPr/>
            </p:nvPicPr>
            <p:blipFill>
              <a:blip r:embed="rId5"/>
              <a:stretch>
                <a:fillRect/>
              </a:stretch>
            </p:blipFill>
            <p:spPr>
              <a:xfrm>
                <a:off x="4312440" y="885240"/>
                <a:ext cx="4704120" cy="524052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855600" y="2281680"/>
              <a:ext cx="4679280" cy="4455360"/>
            </p14:xfrm>
          </p:contentPart>
        </mc:Choice>
        <mc:Fallback xmlns="">
          <p:pic>
            <p:nvPicPr>
              <p:cNvPr id="2" name="Ink 1"/>
              <p:cNvPicPr/>
              <p:nvPr/>
            </p:nvPicPr>
            <p:blipFill>
              <a:blip r:embed="rId5"/>
              <a:stretch>
                <a:fillRect/>
              </a:stretch>
            </p:blipFill>
            <p:spPr>
              <a:xfrm>
                <a:off x="3844800" y="2275200"/>
                <a:ext cx="4696200" cy="4471200"/>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753000" y="1736640"/>
              <a:ext cx="5334120" cy="4477680"/>
            </p14:xfrm>
          </p:contentPart>
        </mc:Choice>
        <mc:Fallback xmlns="">
          <p:pic>
            <p:nvPicPr>
              <p:cNvPr id="2" name="Ink 1"/>
              <p:cNvPicPr/>
              <p:nvPr/>
            </p:nvPicPr>
            <p:blipFill>
              <a:blip r:embed="rId5"/>
              <a:stretch>
                <a:fillRect/>
              </a:stretch>
            </p:blipFill>
            <p:spPr>
              <a:xfrm>
                <a:off x="3745080" y="1728360"/>
                <a:ext cx="5354640" cy="449928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831120" y="5407560"/>
              <a:ext cx="3477600" cy="821520"/>
            </p14:xfrm>
          </p:contentPart>
        </mc:Choice>
        <mc:Fallback xmlns="">
          <p:pic>
            <p:nvPicPr>
              <p:cNvPr id="2" name="Ink 1"/>
              <p:cNvPicPr/>
              <p:nvPr/>
            </p:nvPicPr>
            <p:blipFill>
              <a:blip r:embed="rId5"/>
              <a:stretch>
                <a:fillRect/>
              </a:stretch>
            </p:blipFill>
            <p:spPr>
              <a:xfrm>
                <a:off x="3819240" y="5394600"/>
                <a:ext cx="3501360" cy="846360"/>
              </a:xfrm>
              <a:prstGeom prst="rect">
                <a:avLst/>
              </a:prstGeom>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p:grpSp>
        <p:nvGrpSpPr>
          <p:cNvPr id="16393" name="Group 9"/>
          <p:cNvGrpSpPr>
            <a:grpSpLocks/>
          </p:cNvGrpSpPr>
          <p:nvPr/>
        </p:nvGrpSpPr>
        <p:grpSpPr bwMode="auto">
          <a:xfrm>
            <a:off x="1752600" y="2971800"/>
            <a:ext cx="7053263" cy="2711450"/>
            <a:chOff x="1104" y="1872"/>
            <a:chExt cx="4443" cy="1708"/>
          </a:xfrm>
        </p:grpSpPr>
        <p:sp>
          <p:nvSpPr>
            <p:cNvPr id="16388" name="Rectangle 4"/>
            <p:cNvSpPr>
              <a:spLocks noChangeArrowheads="1"/>
            </p:cNvSpPr>
            <p:nvPr/>
          </p:nvSpPr>
          <p:spPr bwMode="auto">
            <a:xfrm>
              <a:off x="1104" y="1872"/>
              <a:ext cx="3216" cy="288"/>
            </a:xfrm>
            <a:prstGeom prst="rect">
              <a:avLst/>
            </a:prstGeom>
            <a:noFill/>
            <a:ln w="57150">
              <a:solidFill>
                <a:srgbClr val="FF3300"/>
              </a:solidFill>
              <a:miter lim="800000"/>
              <a:headEnd/>
              <a:tailEnd/>
            </a:ln>
            <a:effectLst/>
          </p:spPr>
          <p:txBody>
            <a:bodyPr wrap="none" anchor="ctr"/>
            <a:lstStyle/>
            <a:p>
              <a:endParaRPr lang="en-US"/>
            </a:p>
          </p:txBody>
        </p:sp>
        <p:sp>
          <p:nvSpPr>
            <p:cNvPr id="16389" name="Rectangle 5"/>
            <p:cNvSpPr>
              <a:spLocks noChangeArrowheads="1"/>
            </p:cNvSpPr>
            <p:nvPr/>
          </p:nvSpPr>
          <p:spPr bwMode="auto">
            <a:xfrm>
              <a:off x="1104" y="2256"/>
              <a:ext cx="3216" cy="288"/>
            </a:xfrm>
            <a:prstGeom prst="rect">
              <a:avLst/>
            </a:prstGeom>
            <a:noFill/>
            <a:ln w="57150">
              <a:solidFill>
                <a:srgbClr val="FF3300"/>
              </a:solidFill>
              <a:miter lim="800000"/>
              <a:headEnd/>
              <a:tailEnd/>
            </a:ln>
            <a:effectLst/>
          </p:spPr>
          <p:txBody>
            <a:bodyPr wrap="none" anchor="ctr"/>
            <a:lstStyle/>
            <a:p>
              <a:endParaRPr lang="en-US"/>
            </a:p>
          </p:txBody>
        </p:sp>
        <p:sp>
          <p:nvSpPr>
            <p:cNvPr id="16390" name="Text Box 6"/>
            <p:cNvSpPr txBox="1">
              <a:spLocks noChangeArrowheads="1"/>
            </p:cNvSpPr>
            <p:nvPr/>
          </p:nvSpPr>
          <p:spPr bwMode="auto">
            <a:xfrm>
              <a:off x="2736" y="2832"/>
              <a:ext cx="2811" cy="748"/>
            </a:xfrm>
            <a:prstGeom prst="rect">
              <a:avLst/>
            </a:prstGeom>
            <a:noFill/>
            <a:ln w="9525">
              <a:noFill/>
              <a:miter lim="800000"/>
              <a:headEnd/>
              <a:tailEnd/>
            </a:ln>
            <a:effectLst/>
          </p:spPr>
          <p:txBody>
            <a:bodyPr wrap="none">
              <a:spAutoFit/>
            </a:bodyPr>
            <a:lstStyle/>
            <a:p>
              <a:pPr>
                <a:buFont typeface="Symbol" pitchFamily="18" charset="2"/>
                <a:buChar char="a"/>
              </a:pPr>
              <a:r>
                <a:rPr lang="en-US">
                  <a:latin typeface="Times"/>
                </a:rPr>
                <a:t>is true in all worlds (rows) </a:t>
              </a:r>
            </a:p>
            <a:p>
              <a:pPr>
                <a:buFont typeface="Symbol" pitchFamily="18" charset="2"/>
                <a:buNone/>
              </a:pPr>
              <a:r>
                <a:rPr lang="en-US">
                  <a:latin typeface="Times"/>
                </a:rPr>
                <a:t>Where KB is true…so it is entailed</a:t>
              </a:r>
            </a:p>
            <a:p>
              <a:pPr>
                <a:buFont typeface="Symbol" pitchFamily="18" charset="2"/>
                <a:buNone/>
              </a:pPr>
              <a:endParaRPr lang="en-US">
                <a:latin typeface="Symbol" pitchFamily="18" charset="2"/>
              </a:endParaRPr>
            </a:p>
          </p:txBody>
        </p:sp>
        <p:sp>
          <p:nvSpPr>
            <p:cNvPr id="16391" name="Freeform 7"/>
            <p:cNvSpPr>
              <a:spLocks/>
            </p:cNvSpPr>
            <p:nvPr/>
          </p:nvSpPr>
          <p:spPr bwMode="auto">
            <a:xfrm>
              <a:off x="4346" y="2003"/>
              <a:ext cx="796" cy="972"/>
            </a:xfrm>
            <a:custGeom>
              <a:avLst/>
              <a:gdLst/>
              <a:ahLst/>
              <a:cxnLst>
                <a:cxn ang="0">
                  <a:pos x="602" y="972"/>
                </a:cxn>
                <a:cxn ang="0">
                  <a:pos x="778" y="722"/>
                </a:cxn>
                <a:cxn ang="0">
                  <a:pos x="670" y="245"/>
                </a:cxn>
                <a:cxn ang="0">
                  <a:pos x="447" y="103"/>
                </a:cxn>
                <a:cxn ang="0">
                  <a:pos x="361" y="60"/>
                </a:cxn>
                <a:cxn ang="0">
                  <a:pos x="318" y="52"/>
                </a:cxn>
                <a:cxn ang="0">
                  <a:pos x="38" y="13"/>
                </a:cxn>
                <a:cxn ang="0">
                  <a:pos x="0" y="0"/>
                </a:cxn>
              </a:cxnLst>
              <a:rect l="0" t="0" r="r" b="b"/>
              <a:pathLst>
                <a:path w="796" h="972">
                  <a:moveTo>
                    <a:pt x="602" y="972"/>
                  </a:moveTo>
                  <a:cubicBezTo>
                    <a:pt x="729" y="904"/>
                    <a:pt x="736" y="854"/>
                    <a:pt x="778" y="722"/>
                  </a:cubicBezTo>
                  <a:cubicBezTo>
                    <a:pt x="775" y="574"/>
                    <a:pt x="796" y="358"/>
                    <a:pt x="670" y="245"/>
                  </a:cubicBezTo>
                  <a:cubicBezTo>
                    <a:pt x="606" y="188"/>
                    <a:pt x="523" y="143"/>
                    <a:pt x="447" y="103"/>
                  </a:cubicBezTo>
                  <a:cubicBezTo>
                    <a:pt x="419" y="88"/>
                    <a:pt x="391" y="70"/>
                    <a:pt x="361" y="60"/>
                  </a:cubicBezTo>
                  <a:cubicBezTo>
                    <a:pt x="347" y="55"/>
                    <a:pt x="318" y="52"/>
                    <a:pt x="318" y="52"/>
                  </a:cubicBezTo>
                  <a:cubicBezTo>
                    <a:pt x="191" y="91"/>
                    <a:pt x="144" y="29"/>
                    <a:pt x="38" y="13"/>
                  </a:cubicBezTo>
                  <a:cubicBezTo>
                    <a:pt x="25" y="6"/>
                    <a:pt x="15" y="0"/>
                    <a:pt x="0" y="0"/>
                  </a:cubicBezTo>
                </a:path>
              </a:pathLst>
            </a:custGeom>
            <a:noFill/>
            <a:ln w="9525">
              <a:solidFill>
                <a:schemeClr val="tx1"/>
              </a:solidFill>
              <a:round/>
              <a:headEnd type="none" w="med" len="med"/>
              <a:tailEnd type="triangle" w="med" len="med"/>
            </a:ln>
            <a:effectLst/>
          </p:spPr>
          <p:txBody>
            <a:bodyPr/>
            <a:lstStyle/>
            <a:p>
              <a:endParaRPr lang="en-US"/>
            </a:p>
          </p:txBody>
        </p:sp>
        <p:sp>
          <p:nvSpPr>
            <p:cNvPr id="16392" name="Freeform 8"/>
            <p:cNvSpPr>
              <a:spLocks/>
            </p:cNvSpPr>
            <p:nvPr/>
          </p:nvSpPr>
          <p:spPr bwMode="auto">
            <a:xfrm>
              <a:off x="4341" y="2337"/>
              <a:ext cx="610" cy="646"/>
            </a:xfrm>
            <a:custGeom>
              <a:avLst/>
              <a:gdLst/>
              <a:ahLst/>
              <a:cxnLst>
                <a:cxn ang="0">
                  <a:pos x="589" y="646"/>
                </a:cxn>
                <a:cxn ang="0">
                  <a:pos x="589" y="281"/>
                </a:cxn>
                <a:cxn ang="0">
                  <a:pos x="576" y="186"/>
                </a:cxn>
                <a:cxn ang="0">
                  <a:pos x="426" y="117"/>
                </a:cxn>
                <a:cxn ang="0">
                  <a:pos x="138" y="1"/>
                </a:cxn>
                <a:cxn ang="0">
                  <a:pos x="0" y="27"/>
                </a:cxn>
              </a:cxnLst>
              <a:rect l="0" t="0" r="r" b="b"/>
              <a:pathLst>
                <a:path w="610" h="646">
                  <a:moveTo>
                    <a:pt x="589" y="646"/>
                  </a:moveTo>
                  <a:cubicBezTo>
                    <a:pt x="610" y="506"/>
                    <a:pt x="599" y="590"/>
                    <a:pt x="589" y="281"/>
                  </a:cubicBezTo>
                  <a:cubicBezTo>
                    <a:pt x="588" y="249"/>
                    <a:pt x="595" y="211"/>
                    <a:pt x="576" y="186"/>
                  </a:cubicBezTo>
                  <a:cubicBezTo>
                    <a:pt x="552" y="154"/>
                    <a:pt x="453" y="128"/>
                    <a:pt x="426" y="117"/>
                  </a:cubicBezTo>
                  <a:cubicBezTo>
                    <a:pt x="330" y="78"/>
                    <a:pt x="234" y="40"/>
                    <a:pt x="138" y="1"/>
                  </a:cubicBezTo>
                  <a:cubicBezTo>
                    <a:pt x="98" y="5"/>
                    <a:pt x="34" y="0"/>
                    <a:pt x="0" y="27"/>
                  </a:cubicBezTo>
                </a:path>
              </a:pathLst>
            </a:custGeom>
            <a:noFill/>
            <a:ln w="9525">
              <a:solidFill>
                <a:schemeClr val="tx1"/>
              </a:solidFill>
              <a:round/>
              <a:headEnd type="none" w="med" len="med"/>
              <a:tailEnd type="triangle" w="med" len="med"/>
            </a:ln>
            <a:effectLst/>
          </p:spPr>
          <p:txBody>
            <a:bodyPr/>
            <a:lstStyle/>
            <a:p>
              <a:endParaRPr lang="en-US"/>
            </a:p>
          </p:txBody>
        </p:sp>
      </p:gr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601320" y="1922040"/>
              <a:ext cx="655200" cy="309600"/>
            </p14:xfrm>
          </p:contentPart>
        </mc:Choice>
        <mc:Fallback xmlns="">
          <p:pic>
            <p:nvPicPr>
              <p:cNvPr id="2" name="Ink 1"/>
              <p:cNvPicPr/>
              <p:nvPr/>
            </p:nvPicPr>
            <p:blipFill>
              <a:blip r:embed="rId5"/>
              <a:stretch>
                <a:fillRect/>
              </a:stretch>
            </p:blipFill>
            <p:spPr>
              <a:xfrm>
                <a:off x="6591960" y="1912320"/>
                <a:ext cx="675720" cy="330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393"/>
                                        </p:tgtEl>
                                        <p:attrNameLst>
                                          <p:attrName>style.visibility</p:attrName>
                                        </p:attrNameLst>
                                      </p:cBhvr>
                                      <p:to>
                                        <p:strVal val="visible"/>
                                      </p:to>
                                    </p:set>
                                    <p:anim calcmode="lin" valueType="num">
                                      <p:cBhvr additive="base">
                                        <p:cTn id="7" dur="500" fill="hold"/>
                                        <p:tgtEl>
                                          <p:spTgt spid="16393"/>
                                        </p:tgtEl>
                                        <p:attrNameLst>
                                          <p:attrName>ppt_x</p:attrName>
                                        </p:attrNameLst>
                                      </p:cBhvr>
                                      <p:tavLst>
                                        <p:tav tm="0">
                                          <p:val>
                                            <p:strVal val="0-#ppt_w/2"/>
                                          </p:val>
                                        </p:tav>
                                        <p:tav tm="100000">
                                          <p:val>
                                            <p:strVal val="#ppt_x"/>
                                          </p:val>
                                        </p:tav>
                                      </p:tavLst>
                                    </p:anim>
                                    <p:anim calcmode="lin" valueType="num">
                                      <p:cBhvr additive="base">
                                        <p:cTn id="8" dur="500" fill="hold"/>
                                        <p:tgtEl>
                                          <p:spTgt spid="163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4" cstate="print"/>
          <a:srcRect/>
          <a:stretch>
            <a:fillRect/>
          </a:stretch>
        </p:blipFill>
        <p:spPr bwMode="auto">
          <a:xfrm>
            <a:off x="862013" y="333375"/>
            <a:ext cx="7419975" cy="6191250"/>
          </a:xfrm>
          <a:prstGeom prst="rect">
            <a:avLst/>
          </a:prstGeom>
          <a:noFill/>
          <a:ln w="9525">
            <a:noFill/>
            <a:miter lim="800000"/>
            <a:headEnd/>
            <a:tailEnd/>
          </a:ln>
          <a:effectLst/>
        </p:spPr>
      </p:pic>
      <p:sp>
        <p:nvSpPr>
          <p:cNvPr id="45065" name="Rectangle 9"/>
          <p:cNvSpPr>
            <a:spLocks noChangeArrowheads="1"/>
          </p:cNvSpPr>
          <p:nvPr/>
        </p:nvSpPr>
        <p:spPr bwMode="auto">
          <a:xfrm>
            <a:off x="6477000" y="2057400"/>
            <a:ext cx="685800" cy="2057400"/>
          </a:xfrm>
          <a:prstGeom prst="rect">
            <a:avLst/>
          </a:prstGeom>
          <a:noFill/>
          <a:ln w="9525">
            <a:solidFill>
              <a:schemeClr val="tx1"/>
            </a:solidFill>
            <a:miter lim="800000"/>
            <a:headEnd/>
            <a:tailEnd/>
          </a:ln>
          <a:effectLst/>
        </p:spPr>
        <p:txBody>
          <a:bodyPr wrap="none" anchor="ctr"/>
          <a:lstStyle/>
          <a:p>
            <a:endParaRPr lang="en-US"/>
          </a:p>
        </p:txBody>
      </p:sp>
      <p:sp>
        <p:nvSpPr>
          <p:cNvPr id="45066" name="Line 10"/>
          <p:cNvSpPr>
            <a:spLocks noChangeShapeType="1"/>
          </p:cNvSpPr>
          <p:nvPr/>
        </p:nvSpPr>
        <p:spPr bwMode="auto">
          <a:xfrm>
            <a:off x="6400800" y="2286000"/>
            <a:ext cx="762000" cy="0"/>
          </a:xfrm>
          <a:prstGeom prst="line">
            <a:avLst/>
          </a:prstGeom>
          <a:noFill/>
          <a:ln w="9525">
            <a:solidFill>
              <a:schemeClr val="tx1"/>
            </a:solidFill>
            <a:round/>
            <a:headEnd/>
            <a:tailEnd/>
          </a:ln>
          <a:effectLst/>
        </p:spPr>
        <p:txBody>
          <a:bodyPr/>
          <a:lstStyle/>
          <a:p>
            <a:endParaRPr lang="en-US"/>
          </a:p>
        </p:txBody>
      </p:sp>
      <p:graphicFrame>
        <p:nvGraphicFramePr>
          <p:cNvPr id="45068" name="Rectangle 12"/>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5098" name="Equation" r:id="rId5" imgW="0" imgH="0" progId="Equation.3">
                  <p:embed/>
                </p:oleObj>
              </mc:Choice>
              <mc:Fallback>
                <p:oleObj name="Equation" r:id="rId5" imgW="0" imgH="0" progId="Equation.3">
                  <p:embed/>
                  <p:pic>
                    <p:nvPicPr>
                      <p:cNvPr id="0" name="Rectangle 12"/>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0" name="Text Box 14"/>
          <p:cNvSpPr txBox="1">
            <a:spLocks noChangeArrowheads="1"/>
          </p:cNvSpPr>
          <p:nvPr/>
        </p:nvSpPr>
        <p:spPr bwMode="auto">
          <a:xfrm>
            <a:off x="6461125" y="1989138"/>
            <a:ext cx="779463" cy="304800"/>
          </a:xfrm>
          <a:prstGeom prst="rect">
            <a:avLst/>
          </a:prstGeom>
          <a:noFill/>
          <a:ln w="9525">
            <a:noFill/>
            <a:miter lim="800000"/>
            <a:headEnd/>
            <a:tailEnd/>
          </a:ln>
          <a:effectLst/>
        </p:spPr>
        <p:txBody>
          <a:bodyPr wrap="none">
            <a:spAutoFit/>
          </a:bodyPr>
          <a:lstStyle/>
          <a:p>
            <a:r>
              <a:rPr lang="en-US" sz="1400"/>
              <a:t>KB&amp;~</a:t>
            </a:r>
            <a:r>
              <a:rPr lang="en-US" sz="1400">
                <a:latin typeface="Symbol" pitchFamily="18" charset="2"/>
              </a:rPr>
              <a:t>a</a:t>
            </a:r>
            <a:endParaRPr lang="en-US" sz="1400"/>
          </a:p>
        </p:txBody>
      </p:sp>
      <p:sp>
        <p:nvSpPr>
          <p:cNvPr id="45071" name="Text Box 15"/>
          <p:cNvSpPr txBox="1">
            <a:spLocks noChangeArrowheads="1"/>
          </p:cNvSpPr>
          <p:nvPr/>
        </p:nvSpPr>
        <p:spPr bwMode="auto">
          <a:xfrm>
            <a:off x="6477000" y="2311400"/>
            <a:ext cx="184150" cy="274638"/>
          </a:xfrm>
          <a:prstGeom prst="rect">
            <a:avLst/>
          </a:prstGeom>
          <a:noFill/>
          <a:ln w="9525">
            <a:noFill/>
            <a:miter lim="800000"/>
            <a:headEnd/>
            <a:tailEnd/>
          </a:ln>
          <a:effectLst/>
        </p:spPr>
        <p:txBody>
          <a:bodyPr wrap="none">
            <a:spAutoFit/>
          </a:bodyPr>
          <a:lstStyle/>
          <a:p>
            <a:endParaRPr lang="en-US" sz="1200"/>
          </a:p>
        </p:txBody>
      </p:sp>
      <p:sp>
        <p:nvSpPr>
          <p:cNvPr id="45072" name="Text Box 16"/>
          <p:cNvSpPr txBox="1">
            <a:spLocks noChangeArrowheads="1"/>
          </p:cNvSpPr>
          <p:nvPr/>
        </p:nvSpPr>
        <p:spPr bwMode="auto">
          <a:xfrm>
            <a:off x="6477000" y="2286000"/>
            <a:ext cx="560388" cy="1793875"/>
          </a:xfrm>
          <a:prstGeom prst="rect">
            <a:avLst/>
          </a:prstGeom>
          <a:noFill/>
          <a:ln w="9525">
            <a:noFill/>
            <a:miter lim="800000"/>
            <a:headEnd/>
            <a:tailEnd/>
          </a:ln>
          <a:effectLst/>
        </p:spPr>
        <p:txBody>
          <a:bodyPr wrap="none">
            <a:spAutoFit/>
          </a:bodyPr>
          <a:lstStyle/>
          <a:p>
            <a:r>
              <a:rPr lang="en-US" sz="1400">
                <a:solidFill>
                  <a:srgbClr val="FF3300"/>
                </a:solidFill>
              </a:rPr>
              <a:t>False</a:t>
            </a:r>
          </a:p>
          <a:p>
            <a:r>
              <a:rPr lang="en-US" sz="1400">
                <a:solidFill>
                  <a:srgbClr val="FF3300"/>
                </a:solidFill>
              </a:rPr>
              <a:t>False</a:t>
            </a:r>
          </a:p>
          <a:p>
            <a:r>
              <a:rPr lang="en-US" sz="1400">
                <a:solidFill>
                  <a:srgbClr val="FF3300"/>
                </a:solidFill>
              </a:rPr>
              <a:t>False</a:t>
            </a:r>
          </a:p>
          <a:p>
            <a:r>
              <a:rPr lang="en-US" sz="1400">
                <a:solidFill>
                  <a:srgbClr val="FF3300"/>
                </a:solidFill>
              </a:rPr>
              <a:t>False</a:t>
            </a:r>
          </a:p>
          <a:p>
            <a:r>
              <a:rPr lang="en-US" sz="1400">
                <a:solidFill>
                  <a:srgbClr val="FF3300"/>
                </a:solidFill>
              </a:rPr>
              <a:t>False</a:t>
            </a:r>
          </a:p>
          <a:p>
            <a:r>
              <a:rPr lang="en-US" sz="1400">
                <a:solidFill>
                  <a:srgbClr val="FF3300"/>
                </a:solidFill>
              </a:rPr>
              <a:t>False</a:t>
            </a:r>
          </a:p>
          <a:p>
            <a:r>
              <a:rPr lang="en-US" sz="1400">
                <a:solidFill>
                  <a:srgbClr val="FF3300"/>
                </a:solidFill>
              </a:rPr>
              <a:t>False</a:t>
            </a:r>
          </a:p>
          <a:p>
            <a:r>
              <a:rPr lang="en-US" sz="1400">
                <a:solidFill>
                  <a:srgbClr val="FF3300"/>
                </a:solidFill>
              </a:rPr>
              <a:t>False</a:t>
            </a:r>
          </a:p>
        </p:txBody>
      </p:sp>
      <p:sp>
        <p:nvSpPr>
          <p:cNvPr id="45073" name="Text Box 17"/>
          <p:cNvSpPr txBox="1">
            <a:spLocks noChangeArrowheads="1"/>
          </p:cNvSpPr>
          <p:nvPr/>
        </p:nvSpPr>
        <p:spPr bwMode="auto">
          <a:xfrm>
            <a:off x="2041525" y="4378325"/>
            <a:ext cx="7086600" cy="1552575"/>
          </a:xfrm>
          <a:prstGeom prst="rect">
            <a:avLst/>
          </a:prstGeom>
          <a:solidFill>
            <a:srgbClr val="FFFF99"/>
          </a:solidFill>
          <a:ln w="9525">
            <a:noFill/>
            <a:miter lim="800000"/>
            <a:headEnd/>
            <a:tailEnd/>
          </a:ln>
          <a:effectLst/>
        </p:spPr>
        <p:txBody>
          <a:bodyPr wrap="none">
            <a:spAutoFit/>
          </a:bodyPr>
          <a:lstStyle/>
          <a:p>
            <a:r>
              <a:rPr lang="en-US"/>
              <a:t>So, to check if KB entails </a:t>
            </a:r>
            <a:r>
              <a:rPr lang="en-US">
                <a:latin typeface="Symbol" pitchFamily="18" charset="2"/>
              </a:rPr>
              <a:t>a</a:t>
            </a:r>
            <a:r>
              <a:rPr lang="en-US"/>
              <a:t>, </a:t>
            </a:r>
          </a:p>
          <a:p>
            <a:r>
              <a:rPr lang="en-US"/>
              <a:t> negate </a:t>
            </a:r>
            <a:r>
              <a:rPr lang="en-US">
                <a:latin typeface="Symbol" pitchFamily="18" charset="2"/>
              </a:rPr>
              <a:t>a</a:t>
            </a:r>
            <a:r>
              <a:rPr lang="en-US"/>
              <a:t>, add it to the KB, </a:t>
            </a:r>
          </a:p>
          <a:p>
            <a:r>
              <a:rPr lang="en-US"/>
              <a:t> try to show that the resultant (propositional) theory</a:t>
            </a:r>
          </a:p>
          <a:p>
            <a:r>
              <a:rPr lang="en-US"/>
              <a:t> has no solutions  (must have to use systematic methods)</a:t>
            </a:r>
          </a:p>
        </p:txBody>
      </p:sp>
      <p:sp>
        <p:nvSpPr>
          <p:cNvPr id="45075" name="Text Box 19"/>
          <p:cNvSpPr txBox="1">
            <a:spLocks noChangeArrowheads="1"/>
          </p:cNvSpPr>
          <p:nvPr/>
        </p:nvSpPr>
        <p:spPr bwMode="auto">
          <a:xfrm>
            <a:off x="3066610" y="1066800"/>
            <a:ext cx="3254375" cy="457200"/>
          </a:xfrm>
          <a:prstGeom prst="rect">
            <a:avLst/>
          </a:prstGeom>
          <a:solidFill>
            <a:schemeClr val="bg1"/>
          </a:solidFill>
          <a:ln w="9525">
            <a:noFill/>
            <a:miter lim="800000"/>
            <a:headEnd/>
            <a:tailEnd/>
          </a:ln>
          <a:effectLst/>
        </p:spPr>
        <p:txBody>
          <a:bodyPr wrap="none">
            <a:spAutoFit/>
          </a:bodyPr>
          <a:lstStyle/>
          <a:p>
            <a:r>
              <a:rPr lang="en-US" dirty="0"/>
              <a:t>Proof by model checking</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68480" y="2183400"/>
              <a:ext cx="8573400" cy="4616280"/>
            </p14:xfrm>
          </p:contentPart>
        </mc:Choice>
        <mc:Fallback xmlns="">
          <p:pic>
            <p:nvPicPr>
              <p:cNvPr id="2" name="Ink 1"/>
              <p:cNvPicPr/>
              <p:nvPr/>
            </p:nvPicPr>
            <p:blipFill>
              <a:blip r:embed="rId7"/>
              <a:stretch>
                <a:fillRect/>
              </a:stretch>
            </p:blipFill>
            <p:spPr>
              <a:xfrm>
                <a:off x="161280" y="2179440"/>
                <a:ext cx="8592840" cy="463140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faircop">
            <a:hlinkClick r:id="rId3" tooltip="Python Logic"/>
          </p:cNvPr>
          <p:cNvPicPr>
            <a:picLocks noChangeAspect="1" noChangeArrowheads="1"/>
          </p:cNvPicPr>
          <p:nvPr/>
        </p:nvPicPr>
        <p:blipFill>
          <a:blip r:embed="rId4" cstate="print"/>
          <a:srcRect/>
          <a:stretch>
            <a:fillRect/>
          </a:stretch>
        </p:blipFill>
        <p:spPr bwMode="auto">
          <a:xfrm>
            <a:off x="4800600" y="3886200"/>
            <a:ext cx="4114800" cy="2765425"/>
          </a:xfrm>
          <a:prstGeom prst="rect">
            <a:avLst/>
          </a:prstGeom>
          <a:noFill/>
        </p:spPr>
      </p:pic>
      <p:sp>
        <p:nvSpPr>
          <p:cNvPr id="51203" name="Text Box 3"/>
          <p:cNvSpPr txBox="1">
            <a:spLocks noChangeArrowheads="1"/>
          </p:cNvSpPr>
          <p:nvPr/>
        </p:nvSpPr>
        <p:spPr bwMode="auto">
          <a:xfrm>
            <a:off x="5638800" y="3352800"/>
            <a:ext cx="1731963" cy="457200"/>
          </a:xfrm>
          <a:prstGeom prst="rect">
            <a:avLst/>
          </a:prstGeom>
          <a:noFill/>
          <a:ln w="9525">
            <a:noFill/>
            <a:miter lim="800000"/>
            <a:headEnd/>
            <a:tailEnd/>
          </a:ln>
          <a:effectLst/>
        </p:spPr>
        <p:txBody>
          <a:bodyPr wrap="none">
            <a:spAutoFit/>
          </a:bodyPr>
          <a:lstStyle/>
          <a:p>
            <a:r>
              <a:rPr lang="en-US">
                <a:solidFill>
                  <a:srgbClr val="FF3300"/>
                </a:solidFill>
                <a:hlinkClick r:id="rId3"/>
              </a:rPr>
              <a:t>Python logic</a:t>
            </a:r>
            <a:endParaRPr lang="en-US">
              <a:solidFill>
                <a:srgbClr val="FF3300"/>
              </a:solidFill>
            </a:endParaRPr>
          </a:p>
        </p:txBody>
      </p:sp>
      <p:sp>
        <p:nvSpPr>
          <p:cNvPr id="51205" name="Text Box 5"/>
          <p:cNvSpPr txBox="1">
            <a:spLocks noChangeArrowheads="1"/>
          </p:cNvSpPr>
          <p:nvPr/>
        </p:nvSpPr>
        <p:spPr bwMode="auto">
          <a:xfrm>
            <a:off x="228600" y="76200"/>
            <a:ext cx="4413250" cy="6686550"/>
          </a:xfrm>
          <a:prstGeom prst="rect">
            <a:avLst/>
          </a:prstGeom>
          <a:noFill/>
          <a:ln w="9525">
            <a:noFill/>
            <a:miter lim="800000"/>
            <a:headEnd/>
            <a:tailEnd/>
          </a:ln>
          <a:effectLst/>
        </p:spPr>
        <p:txBody>
          <a:bodyPr wrap="none">
            <a:spAutoFit/>
          </a:bodyPr>
          <a:lstStyle/>
          <a:p>
            <a:pPr lvl="1" eaLnBrk="0" hangingPunct="0"/>
            <a:r>
              <a:rPr lang="en-US" sz="1400" i="1">
                <a:solidFill>
                  <a:schemeClr val="accent2"/>
                </a:solidFill>
              </a:rPr>
              <a:t>Tell me what you do with witches?</a:t>
            </a:r>
          </a:p>
          <a:p>
            <a:pPr lvl="1" eaLnBrk="0" hangingPunct="0"/>
            <a:r>
              <a:rPr lang="en-US" sz="1400"/>
              <a:t>Burn</a:t>
            </a:r>
          </a:p>
          <a:p>
            <a:pPr lvl="1" eaLnBrk="0" hangingPunct="0"/>
            <a:r>
              <a:rPr lang="en-US" sz="1400" i="1">
                <a:solidFill>
                  <a:schemeClr val="accent2"/>
                </a:solidFill>
              </a:rPr>
              <a:t>And what do you burn apart from witches?</a:t>
            </a:r>
            <a:r>
              <a:rPr lang="en-US" sz="1400"/>
              <a:t> </a:t>
            </a:r>
          </a:p>
          <a:p>
            <a:pPr lvl="1" eaLnBrk="0" hangingPunct="0"/>
            <a:r>
              <a:rPr lang="en-US" sz="1400"/>
              <a:t>More witches! </a:t>
            </a:r>
          </a:p>
          <a:p>
            <a:pPr lvl="1" eaLnBrk="0" hangingPunct="0"/>
            <a:r>
              <a:rPr lang="en-US" sz="1400"/>
              <a:t>Shh! </a:t>
            </a:r>
          </a:p>
          <a:p>
            <a:pPr lvl="1" eaLnBrk="0" hangingPunct="0"/>
            <a:r>
              <a:rPr lang="en-US" sz="1400"/>
              <a:t>Wood! </a:t>
            </a:r>
          </a:p>
          <a:p>
            <a:pPr lvl="1" eaLnBrk="0" hangingPunct="0"/>
            <a:r>
              <a:rPr lang="en-US" sz="1400" i="1">
                <a:solidFill>
                  <a:schemeClr val="accent2"/>
                </a:solidFill>
              </a:rPr>
              <a:t>So, why do witches burn?</a:t>
            </a:r>
            <a:r>
              <a:rPr lang="en-US" sz="1400" i="1"/>
              <a:t> </a:t>
            </a:r>
          </a:p>
          <a:p>
            <a:pPr lvl="1" eaLnBrk="0" hangingPunct="0"/>
            <a:r>
              <a:rPr lang="en-US" sz="1400"/>
              <a:t>[pause] </a:t>
            </a:r>
          </a:p>
          <a:p>
            <a:pPr lvl="1" eaLnBrk="0" hangingPunct="0"/>
            <a:r>
              <a:rPr lang="en-US" sz="1400"/>
              <a:t>B--... 'cause they're made of... wood? </a:t>
            </a:r>
          </a:p>
          <a:p>
            <a:pPr lvl="1" eaLnBrk="0" hangingPunct="0"/>
            <a:r>
              <a:rPr lang="en-US" sz="1400"/>
              <a:t>Good! Heh heh. </a:t>
            </a:r>
          </a:p>
          <a:p>
            <a:pPr lvl="1" eaLnBrk="0" hangingPunct="0"/>
            <a:r>
              <a:rPr lang="en-US" sz="1400"/>
              <a:t>Oh, yeah. Oh. </a:t>
            </a:r>
          </a:p>
          <a:p>
            <a:pPr lvl="1" eaLnBrk="0" hangingPunct="0"/>
            <a:r>
              <a:rPr lang="en-US" sz="1400" i="1">
                <a:solidFill>
                  <a:schemeClr val="accent2"/>
                </a:solidFill>
              </a:rPr>
              <a:t>So, how do we tell whether she is made of wood?</a:t>
            </a:r>
            <a:r>
              <a:rPr lang="en-US" sz="1400"/>
              <a:t> []. </a:t>
            </a:r>
          </a:p>
          <a:p>
            <a:pPr lvl="1" eaLnBrk="0" hangingPunct="0"/>
            <a:r>
              <a:rPr lang="en-US" sz="1400" i="1">
                <a:solidFill>
                  <a:schemeClr val="accent2"/>
                </a:solidFill>
              </a:rPr>
              <a:t>Does wood sink in water? </a:t>
            </a:r>
          </a:p>
          <a:p>
            <a:pPr lvl="1" eaLnBrk="0" hangingPunct="0"/>
            <a:r>
              <a:rPr lang="en-US" sz="1400"/>
              <a:t>No. No. </a:t>
            </a:r>
          </a:p>
          <a:p>
            <a:pPr lvl="1" eaLnBrk="0" hangingPunct="0"/>
            <a:r>
              <a:rPr lang="en-US" sz="1400"/>
              <a:t>No, it floats! It floats! </a:t>
            </a:r>
          </a:p>
          <a:p>
            <a:pPr lvl="1" eaLnBrk="0" hangingPunct="0"/>
            <a:r>
              <a:rPr lang="en-US" sz="1400"/>
              <a:t>Throw her into the pond! </a:t>
            </a:r>
          </a:p>
          <a:p>
            <a:pPr lvl="1" eaLnBrk="0" hangingPunct="0"/>
            <a:r>
              <a:rPr lang="en-US" sz="1400"/>
              <a:t>The pond! Throw her into the pond! </a:t>
            </a:r>
          </a:p>
          <a:p>
            <a:pPr lvl="1" eaLnBrk="0" hangingPunct="0"/>
            <a:r>
              <a:rPr lang="en-US" sz="1400" i="1"/>
              <a:t>What also floats in water?</a:t>
            </a:r>
            <a:r>
              <a:rPr lang="en-US" sz="1400"/>
              <a:t> </a:t>
            </a:r>
          </a:p>
          <a:p>
            <a:pPr lvl="1" eaLnBrk="0" hangingPunct="0"/>
            <a:r>
              <a:rPr lang="en-US" sz="1400"/>
              <a:t>Bread! </a:t>
            </a:r>
          </a:p>
          <a:p>
            <a:pPr lvl="1" eaLnBrk="0" hangingPunct="0"/>
            <a:r>
              <a:rPr lang="en-US" sz="1400"/>
              <a:t>Apples! </a:t>
            </a:r>
          </a:p>
          <a:p>
            <a:pPr lvl="1" eaLnBrk="0" hangingPunct="0"/>
            <a:r>
              <a:rPr lang="en-US" sz="1400"/>
              <a:t>Uh, very small rocks! </a:t>
            </a:r>
          </a:p>
          <a:p>
            <a:pPr eaLnBrk="0" hangingPunct="0"/>
            <a:r>
              <a:rPr lang="en-US" sz="1400" b="1"/>
              <a:t>ARTHUR:</a:t>
            </a:r>
            <a:r>
              <a:rPr lang="en-US" sz="1400"/>
              <a:t>  A duck! </a:t>
            </a:r>
          </a:p>
          <a:p>
            <a:pPr eaLnBrk="0" hangingPunct="0"/>
            <a:r>
              <a:rPr lang="en-US" sz="1400" b="1"/>
              <a:t>CROWD:</a:t>
            </a:r>
            <a:r>
              <a:rPr lang="en-US" sz="1400"/>
              <a:t>  Oooh. </a:t>
            </a:r>
          </a:p>
          <a:p>
            <a:pPr eaLnBrk="0" hangingPunct="0"/>
            <a:r>
              <a:rPr lang="en-US" sz="1400" b="1"/>
              <a:t>BEDEVERE:</a:t>
            </a:r>
            <a:r>
              <a:rPr lang="en-US" sz="1400"/>
              <a:t>  </a:t>
            </a:r>
            <a:r>
              <a:rPr lang="en-US" sz="1400" i="1"/>
              <a:t>Exactly. So, logically...</a:t>
            </a:r>
            <a:r>
              <a:rPr lang="en-US" sz="1400"/>
              <a:t> </a:t>
            </a:r>
          </a:p>
          <a:p>
            <a:pPr eaLnBrk="0" hangingPunct="0"/>
            <a:r>
              <a:rPr lang="en-US" sz="1400" b="1"/>
              <a:t>VILLAGER #1:</a:t>
            </a:r>
            <a:r>
              <a:rPr lang="en-US" sz="1400"/>
              <a:t> If... she... weighs... the same as a duck,... </a:t>
            </a:r>
          </a:p>
          <a:p>
            <a:pPr eaLnBrk="0" hangingPunct="0"/>
            <a:r>
              <a:rPr lang="en-US" sz="1400"/>
              <a:t>         she's made of wood. </a:t>
            </a:r>
          </a:p>
          <a:p>
            <a:pPr eaLnBrk="0" hangingPunct="0"/>
            <a:r>
              <a:rPr lang="en-US" sz="1400" b="1"/>
              <a:t>BEDEVERE:</a:t>
            </a:r>
            <a:r>
              <a:rPr lang="en-US" sz="1400"/>
              <a:t> </a:t>
            </a:r>
          </a:p>
          <a:p>
            <a:pPr lvl="1" eaLnBrk="0" hangingPunct="0"/>
            <a:r>
              <a:rPr lang="en-US" sz="1400" i="1"/>
              <a:t>And therefore? </a:t>
            </a:r>
          </a:p>
          <a:p>
            <a:pPr eaLnBrk="0" hangingPunct="0"/>
            <a:r>
              <a:rPr lang="en-US" sz="1400" b="1"/>
              <a:t>VILLAGER #2:</a:t>
            </a:r>
            <a:r>
              <a:rPr lang="en-US" sz="1400"/>
              <a:t> A witch! </a:t>
            </a:r>
          </a:p>
          <a:p>
            <a:pPr eaLnBrk="0" hangingPunct="0"/>
            <a:r>
              <a:rPr lang="en-US" sz="1400" b="1"/>
              <a:t>VILLAGER #1:</a:t>
            </a:r>
            <a:r>
              <a:rPr lang="en-US" sz="1400"/>
              <a:t> A witch! </a:t>
            </a:r>
          </a:p>
          <a:p>
            <a:endParaRPr lang="en-US" sz="1400"/>
          </a:p>
        </p:txBody>
      </p:sp>
      <p:pic>
        <p:nvPicPr>
          <p:cNvPr id="51206" name="Picture 6" descr="witchbed"/>
          <p:cNvPicPr>
            <a:picLocks noChangeAspect="1" noChangeArrowheads="1"/>
          </p:cNvPicPr>
          <p:nvPr/>
        </p:nvPicPr>
        <p:blipFill>
          <a:blip r:embed="rId5" cstate="print"/>
          <a:srcRect/>
          <a:stretch>
            <a:fillRect/>
          </a:stretch>
        </p:blipFill>
        <p:spPr bwMode="auto">
          <a:xfrm>
            <a:off x="4648200" y="228600"/>
            <a:ext cx="4114800" cy="2765425"/>
          </a:xfrm>
          <a:prstGeom prst="rect">
            <a:avLst/>
          </a:prstGeom>
          <a:noFill/>
        </p:spPr>
      </p:pic>
    </p:spTree>
    <p:extLst>
      <p:ext uri="{BB962C8B-B14F-4D97-AF65-F5344CB8AC3E}">
        <p14:creationId xmlns:p14="http://schemas.microsoft.com/office/powerpoint/2010/main" val="8310352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06"/>
                                        </p:tgtEl>
                                        <p:attrNameLst>
                                          <p:attrName>style.visibility</p:attrName>
                                        </p:attrNameLst>
                                      </p:cBhvr>
                                      <p:to>
                                        <p:strVal val="visible"/>
                                      </p:to>
                                    </p:set>
                                    <p:anim calcmode="lin" valueType="num">
                                      <p:cBhvr additive="base">
                                        <p:cTn id="7" dur="500" fill="hold"/>
                                        <p:tgtEl>
                                          <p:spTgt spid="51206"/>
                                        </p:tgtEl>
                                        <p:attrNameLst>
                                          <p:attrName>ppt_x</p:attrName>
                                        </p:attrNameLst>
                                      </p:cBhvr>
                                      <p:tavLst>
                                        <p:tav tm="0">
                                          <p:val>
                                            <p:strVal val="0-#ppt_w/2"/>
                                          </p:val>
                                        </p:tav>
                                        <p:tav tm="100000">
                                          <p:val>
                                            <p:strVal val="#ppt_x"/>
                                          </p:val>
                                        </p:tav>
                                      </p:tavLst>
                                    </p:anim>
                                    <p:anim calcmode="lin" valueType="num">
                                      <p:cBhvr additive="base">
                                        <p:cTn id="8" dur="500" fill="hold"/>
                                        <p:tgtEl>
                                          <p:spTgt spid="512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5"/>
                                        </p:tgtEl>
                                        <p:attrNameLst>
                                          <p:attrName>style.visibility</p:attrName>
                                        </p:attrNameLst>
                                      </p:cBhvr>
                                      <p:to>
                                        <p:strVal val="visible"/>
                                      </p:to>
                                    </p:set>
                                    <p:anim calcmode="lin" valueType="num">
                                      <p:cBhvr additive="base">
                                        <p:cTn id="13" dur="500" fill="hold"/>
                                        <p:tgtEl>
                                          <p:spTgt spid="51205"/>
                                        </p:tgtEl>
                                        <p:attrNameLst>
                                          <p:attrName>ppt_x</p:attrName>
                                        </p:attrNameLst>
                                      </p:cBhvr>
                                      <p:tavLst>
                                        <p:tav tm="0">
                                          <p:val>
                                            <p:strVal val="0-#ppt_w/2"/>
                                          </p:val>
                                        </p:tav>
                                        <p:tav tm="100000">
                                          <p:val>
                                            <p:strVal val="#ppt_x"/>
                                          </p:val>
                                        </p:tav>
                                      </p:tavLst>
                                    </p:anim>
                                    <p:anim calcmode="lin" valueType="num">
                                      <p:cBhvr additive="base">
                                        <p:cTn id="14" dur="500" fill="hold"/>
                                        <p:tgtEl>
                                          <p:spTgt spid="5120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1202"/>
                                        </p:tgtEl>
                                        <p:attrNameLst>
                                          <p:attrName>style.visibility</p:attrName>
                                        </p:attrNameLst>
                                      </p:cBhvr>
                                      <p:to>
                                        <p:strVal val="visible"/>
                                      </p:to>
                                    </p:set>
                                    <p:anim calcmode="lin" valueType="num">
                                      <p:cBhvr additive="base">
                                        <p:cTn id="19" dur="500" fill="hold"/>
                                        <p:tgtEl>
                                          <p:spTgt spid="51202"/>
                                        </p:tgtEl>
                                        <p:attrNameLst>
                                          <p:attrName>ppt_x</p:attrName>
                                        </p:attrNameLst>
                                      </p:cBhvr>
                                      <p:tavLst>
                                        <p:tav tm="0">
                                          <p:val>
                                            <p:strVal val="0-#ppt_w/2"/>
                                          </p:val>
                                        </p:tav>
                                        <p:tav tm="100000">
                                          <p:val>
                                            <p:strVal val="#ppt_x"/>
                                          </p:val>
                                        </p:tav>
                                      </p:tavLst>
                                    </p:anim>
                                    <p:anim calcmode="lin" valueType="num">
                                      <p:cBhvr additive="base">
                                        <p:cTn id="20" dur="500" fill="hold"/>
                                        <p:tgtEl>
                                          <p:spTgt spid="512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524000" y="228600"/>
            <a:ext cx="7772400" cy="1143000"/>
          </a:xfrm>
        </p:spPr>
        <p:txBody>
          <a:bodyPr/>
          <a:lstStyle/>
          <a:p>
            <a:r>
              <a:rPr lang="en-US"/>
              <a:t>Inference rules</a:t>
            </a:r>
          </a:p>
        </p:txBody>
      </p:sp>
      <p:sp>
        <p:nvSpPr>
          <p:cNvPr id="47107" name="Rectangle 3"/>
          <p:cNvSpPr>
            <a:spLocks noGrp="1" noChangeArrowheads="1"/>
          </p:cNvSpPr>
          <p:nvPr>
            <p:ph type="body" sz="half" idx="1"/>
          </p:nvPr>
        </p:nvSpPr>
        <p:spPr/>
        <p:txBody>
          <a:bodyPr/>
          <a:lstStyle/>
          <a:p>
            <a:r>
              <a:rPr lang="en-US" sz="2000">
                <a:solidFill>
                  <a:srgbClr val="FF3300"/>
                </a:solidFill>
              </a:rPr>
              <a:t>Sound (but incomplete)</a:t>
            </a:r>
          </a:p>
          <a:p>
            <a:pPr lvl="1"/>
            <a:r>
              <a:rPr lang="en-US"/>
              <a:t>Modus Ponens</a:t>
            </a:r>
          </a:p>
          <a:p>
            <a:pPr lvl="2"/>
            <a:r>
              <a:rPr lang="en-US">
                <a:solidFill>
                  <a:srgbClr val="008000"/>
                </a:solidFill>
              </a:rPr>
              <a:t>A=&gt;B, A</a:t>
            </a:r>
            <a:r>
              <a:rPr lang="en-US"/>
              <a:t> |= </a:t>
            </a:r>
            <a:r>
              <a:rPr lang="en-US">
                <a:solidFill>
                  <a:schemeClr val="accent2"/>
                </a:solidFill>
              </a:rPr>
              <a:t>B</a:t>
            </a:r>
          </a:p>
          <a:p>
            <a:pPr lvl="1"/>
            <a:r>
              <a:rPr lang="en-US"/>
              <a:t>Modus tollens</a:t>
            </a:r>
          </a:p>
          <a:p>
            <a:pPr lvl="2"/>
            <a:r>
              <a:rPr lang="en-US">
                <a:solidFill>
                  <a:srgbClr val="008000"/>
                </a:solidFill>
              </a:rPr>
              <a:t>A=&gt;B,~B</a:t>
            </a:r>
            <a:r>
              <a:rPr lang="en-US"/>
              <a:t> |= </a:t>
            </a:r>
            <a:r>
              <a:rPr lang="en-US">
                <a:solidFill>
                  <a:schemeClr val="accent2"/>
                </a:solidFill>
              </a:rPr>
              <a:t>~A</a:t>
            </a:r>
          </a:p>
          <a:p>
            <a:pPr lvl="1"/>
            <a:r>
              <a:rPr lang="en-US"/>
              <a:t>Abduction (??)</a:t>
            </a:r>
          </a:p>
          <a:p>
            <a:pPr lvl="2"/>
            <a:r>
              <a:rPr lang="en-US"/>
              <a:t>A =&gt; B,~A |= ~B</a:t>
            </a:r>
          </a:p>
          <a:p>
            <a:pPr lvl="1"/>
            <a:r>
              <a:rPr lang="en-US"/>
              <a:t>Chaining</a:t>
            </a:r>
          </a:p>
          <a:p>
            <a:pPr lvl="2"/>
            <a:r>
              <a:rPr lang="en-US"/>
              <a:t>A=&gt;B,B=&gt;C |= A=&gt;C</a:t>
            </a:r>
          </a:p>
          <a:p>
            <a:pPr lvl="1"/>
            <a:endParaRPr lang="en-US"/>
          </a:p>
          <a:p>
            <a:pPr lvl="1"/>
            <a:endParaRPr lang="en-US"/>
          </a:p>
        </p:txBody>
      </p:sp>
      <p:sp>
        <p:nvSpPr>
          <p:cNvPr id="47108" name="Rectangle 4"/>
          <p:cNvSpPr>
            <a:spLocks noGrp="1" noChangeArrowheads="1"/>
          </p:cNvSpPr>
          <p:nvPr>
            <p:ph type="body" sz="half" idx="2"/>
          </p:nvPr>
        </p:nvSpPr>
        <p:spPr/>
        <p:txBody>
          <a:bodyPr/>
          <a:lstStyle/>
          <a:p>
            <a:r>
              <a:rPr lang="en-US" sz="2000">
                <a:solidFill>
                  <a:srgbClr val="FF3300"/>
                </a:solidFill>
              </a:rPr>
              <a:t>Complete (but unsound)</a:t>
            </a:r>
          </a:p>
          <a:p>
            <a:pPr lvl="1"/>
            <a:r>
              <a:rPr lang="en-US" sz="1800">
                <a:solidFill>
                  <a:schemeClr val="tx2"/>
                </a:solidFill>
              </a:rPr>
              <a:t>“</a:t>
            </a:r>
            <a:r>
              <a:rPr lang="en-US" sz="1800">
                <a:solidFill>
                  <a:srgbClr val="008000"/>
                </a:solidFill>
              </a:rPr>
              <a:t>Yes m’am</a:t>
            </a:r>
            <a:r>
              <a:rPr lang="en-US" sz="1800">
                <a:solidFill>
                  <a:schemeClr val="tx2"/>
                </a:solidFill>
              </a:rPr>
              <a:t>” logic</a:t>
            </a:r>
          </a:p>
        </p:txBody>
      </p:sp>
      <p:sp>
        <p:nvSpPr>
          <p:cNvPr id="47109" name="Text Box 5"/>
          <p:cNvSpPr txBox="1">
            <a:spLocks noChangeArrowheads="1"/>
          </p:cNvSpPr>
          <p:nvPr/>
        </p:nvSpPr>
        <p:spPr bwMode="auto">
          <a:xfrm>
            <a:off x="3962400" y="5791200"/>
            <a:ext cx="4791075" cy="822325"/>
          </a:xfrm>
          <a:prstGeom prst="rect">
            <a:avLst/>
          </a:prstGeom>
          <a:solidFill>
            <a:srgbClr val="FFFF99"/>
          </a:solidFill>
          <a:ln w="9525">
            <a:noFill/>
            <a:miter lim="800000"/>
            <a:headEnd/>
            <a:tailEnd/>
          </a:ln>
          <a:effectLst/>
        </p:spPr>
        <p:txBody>
          <a:bodyPr wrap="none">
            <a:spAutoFit/>
          </a:bodyPr>
          <a:lstStyle/>
          <a:p>
            <a:r>
              <a:rPr lang="en-US" dirty="0"/>
              <a:t>How about SOUND &amp; COMPLETE?</a:t>
            </a:r>
          </a:p>
          <a:p>
            <a:r>
              <a:rPr lang="en-US" dirty="0"/>
              <a:t>    --Resolution (needs normal forms)</a:t>
            </a:r>
          </a:p>
        </p:txBody>
      </p:sp>
      <p:sp>
        <p:nvSpPr>
          <p:cNvPr id="47138" name="Line 34"/>
          <p:cNvSpPr>
            <a:spLocks noChangeShapeType="1"/>
          </p:cNvSpPr>
          <p:nvPr/>
        </p:nvSpPr>
        <p:spPr bwMode="auto">
          <a:xfrm flipV="1">
            <a:off x="3581400" y="3276600"/>
            <a:ext cx="1143000" cy="457200"/>
          </a:xfrm>
          <a:prstGeom prst="line">
            <a:avLst/>
          </a:prstGeom>
          <a:noFill/>
          <a:ln w="9525">
            <a:solidFill>
              <a:schemeClr val="tx1"/>
            </a:solidFill>
            <a:round/>
            <a:headEnd/>
            <a:tailEnd type="triangle" w="med" len="med"/>
          </a:ln>
          <a:effectLst/>
        </p:spPr>
        <p:txBody>
          <a:bodyPr/>
          <a:lstStyle/>
          <a:p>
            <a:endParaRPr lang="en-US"/>
          </a:p>
        </p:txBody>
      </p:sp>
      <p:graphicFrame>
        <p:nvGraphicFramePr>
          <p:cNvPr id="47186" name="Group 82"/>
          <p:cNvGraphicFramePr>
            <a:graphicFrameLocks noGrp="1"/>
          </p:cNvGraphicFramePr>
          <p:nvPr/>
        </p:nvGraphicFramePr>
        <p:xfrm>
          <a:off x="4800600" y="2895600"/>
          <a:ext cx="4038600" cy="2647315"/>
        </p:xfrm>
        <a:graphic>
          <a:graphicData uri="http://schemas.openxmlformats.org/drawingml/2006/table">
            <a:tbl>
              <a:tblPr/>
              <a:tblGrid>
                <a:gridCol w="808038"/>
                <a:gridCol w="639762"/>
                <a:gridCol w="976313"/>
                <a:gridCol w="806450"/>
                <a:gridCol w="808037"/>
              </a:tblGrid>
              <a:tr h="574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3300"/>
                          </a:solidFill>
                          <a:effectLst/>
                          <a:latin typeface="Times New Roman"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3300"/>
                          </a:solidFill>
                          <a:effectLst/>
                          <a:latin typeface="Times New Roman" pitchFamily="18"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3300"/>
                          </a:solidFill>
                          <a:effectLst/>
                          <a:latin typeface="Times New Roman" pitchFamily="18" charset="0"/>
                        </a:rPr>
                        <a:t>A=&gt;B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KB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grpSp>
        <p:nvGrpSpPr>
          <p:cNvPr id="2" name="Group 125"/>
          <p:cNvGrpSpPr>
            <a:grpSpLocks/>
          </p:cNvGrpSpPr>
          <p:nvPr/>
        </p:nvGrpSpPr>
        <p:grpSpPr bwMode="auto">
          <a:xfrm>
            <a:off x="228600" y="304800"/>
            <a:ext cx="2268538" cy="4325938"/>
            <a:chOff x="144" y="192"/>
            <a:chExt cx="1429" cy="2725"/>
          </a:xfrm>
        </p:grpSpPr>
        <p:pic>
          <p:nvPicPr>
            <p:cNvPr id="47227" name="Picture 123"/>
            <p:cNvPicPr>
              <a:picLocks noChangeAspect="1" noChangeArrowheads="1"/>
            </p:cNvPicPr>
            <p:nvPr/>
          </p:nvPicPr>
          <p:blipFill>
            <a:blip r:embed="rId3" cstate="print"/>
            <a:srcRect/>
            <a:stretch>
              <a:fillRect/>
            </a:stretch>
          </p:blipFill>
          <p:spPr bwMode="auto">
            <a:xfrm>
              <a:off x="144" y="192"/>
              <a:ext cx="1429" cy="967"/>
            </a:xfrm>
            <a:prstGeom prst="rect">
              <a:avLst/>
            </a:prstGeom>
            <a:noFill/>
            <a:ln w="9525">
              <a:noFill/>
              <a:miter lim="800000"/>
              <a:headEnd/>
              <a:tailEnd/>
            </a:ln>
            <a:effectLst/>
          </p:spPr>
        </p:pic>
        <p:sp>
          <p:nvSpPr>
            <p:cNvPr id="47228" name="Freeform 124"/>
            <p:cNvSpPr>
              <a:spLocks/>
            </p:cNvSpPr>
            <p:nvPr/>
          </p:nvSpPr>
          <p:spPr bwMode="auto">
            <a:xfrm>
              <a:off x="247" y="1227"/>
              <a:ext cx="773" cy="1690"/>
            </a:xfrm>
            <a:custGeom>
              <a:avLst/>
              <a:gdLst/>
              <a:ahLst/>
              <a:cxnLst>
                <a:cxn ang="0">
                  <a:pos x="773" y="1653"/>
                </a:cxn>
                <a:cxn ang="0">
                  <a:pos x="746" y="1673"/>
                </a:cxn>
                <a:cxn ang="0">
                  <a:pos x="722" y="1690"/>
                </a:cxn>
                <a:cxn ang="0">
                  <a:pos x="631" y="1677"/>
                </a:cxn>
                <a:cxn ang="0">
                  <a:pos x="553" y="1660"/>
                </a:cxn>
                <a:cxn ang="0">
                  <a:pos x="444" y="1609"/>
                </a:cxn>
                <a:cxn ang="0">
                  <a:pos x="387" y="1575"/>
                </a:cxn>
                <a:cxn ang="0">
                  <a:pos x="353" y="1545"/>
                </a:cxn>
                <a:cxn ang="0">
                  <a:pos x="221" y="1453"/>
                </a:cxn>
                <a:cxn ang="0">
                  <a:pos x="163" y="1395"/>
                </a:cxn>
                <a:cxn ang="0">
                  <a:pos x="105" y="1314"/>
                </a:cxn>
                <a:cxn ang="0">
                  <a:pos x="105" y="1253"/>
                </a:cxn>
                <a:cxn ang="0">
                  <a:pos x="75" y="1192"/>
                </a:cxn>
                <a:cxn ang="0">
                  <a:pos x="51" y="1033"/>
                </a:cxn>
                <a:cxn ang="0">
                  <a:pos x="55" y="928"/>
                </a:cxn>
                <a:cxn ang="0">
                  <a:pos x="44" y="833"/>
                </a:cxn>
                <a:cxn ang="0">
                  <a:pos x="38" y="704"/>
                </a:cxn>
                <a:cxn ang="0">
                  <a:pos x="27" y="667"/>
                </a:cxn>
                <a:cxn ang="0">
                  <a:pos x="71" y="515"/>
                </a:cxn>
                <a:cxn ang="0">
                  <a:pos x="61" y="291"/>
                </a:cxn>
                <a:cxn ang="0">
                  <a:pos x="41" y="166"/>
                </a:cxn>
                <a:cxn ang="0">
                  <a:pos x="38" y="101"/>
                </a:cxn>
                <a:cxn ang="0">
                  <a:pos x="17" y="50"/>
                </a:cxn>
                <a:cxn ang="0">
                  <a:pos x="4" y="10"/>
                </a:cxn>
                <a:cxn ang="0">
                  <a:pos x="0" y="0"/>
                </a:cxn>
              </a:cxnLst>
              <a:rect l="0" t="0" r="r" b="b"/>
              <a:pathLst>
                <a:path w="773" h="1690">
                  <a:moveTo>
                    <a:pt x="773" y="1653"/>
                  </a:moveTo>
                  <a:cubicBezTo>
                    <a:pt x="755" y="1671"/>
                    <a:pt x="771" y="1656"/>
                    <a:pt x="746" y="1673"/>
                  </a:cubicBezTo>
                  <a:cubicBezTo>
                    <a:pt x="738" y="1678"/>
                    <a:pt x="722" y="1690"/>
                    <a:pt x="722" y="1690"/>
                  </a:cubicBezTo>
                  <a:cubicBezTo>
                    <a:pt x="691" y="1685"/>
                    <a:pt x="662" y="1680"/>
                    <a:pt x="631" y="1677"/>
                  </a:cubicBezTo>
                  <a:cubicBezTo>
                    <a:pt x="605" y="1672"/>
                    <a:pt x="579" y="1665"/>
                    <a:pt x="553" y="1660"/>
                  </a:cubicBezTo>
                  <a:cubicBezTo>
                    <a:pt x="517" y="1644"/>
                    <a:pt x="482" y="1620"/>
                    <a:pt x="444" y="1609"/>
                  </a:cubicBezTo>
                  <a:cubicBezTo>
                    <a:pt x="425" y="1593"/>
                    <a:pt x="407" y="1589"/>
                    <a:pt x="387" y="1575"/>
                  </a:cubicBezTo>
                  <a:cubicBezTo>
                    <a:pt x="374" y="1567"/>
                    <a:pt x="366" y="1553"/>
                    <a:pt x="353" y="1545"/>
                  </a:cubicBezTo>
                  <a:cubicBezTo>
                    <a:pt x="285" y="1500"/>
                    <a:pt x="271" y="1495"/>
                    <a:pt x="221" y="1453"/>
                  </a:cubicBezTo>
                  <a:cubicBezTo>
                    <a:pt x="208" y="1429"/>
                    <a:pt x="182" y="1415"/>
                    <a:pt x="163" y="1395"/>
                  </a:cubicBezTo>
                  <a:cubicBezTo>
                    <a:pt x="139" y="1370"/>
                    <a:pt x="129" y="1338"/>
                    <a:pt x="105" y="1314"/>
                  </a:cubicBezTo>
                  <a:cubicBezTo>
                    <a:pt x="95" y="1284"/>
                    <a:pt x="94" y="1280"/>
                    <a:pt x="105" y="1253"/>
                  </a:cubicBezTo>
                  <a:cubicBezTo>
                    <a:pt x="91" y="1234"/>
                    <a:pt x="85" y="1213"/>
                    <a:pt x="75" y="1192"/>
                  </a:cubicBezTo>
                  <a:cubicBezTo>
                    <a:pt x="64" y="1145"/>
                    <a:pt x="66" y="1070"/>
                    <a:pt x="51" y="1033"/>
                  </a:cubicBezTo>
                  <a:cubicBezTo>
                    <a:pt x="48" y="978"/>
                    <a:pt x="49" y="974"/>
                    <a:pt x="55" y="928"/>
                  </a:cubicBezTo>
                  <a:cubicBezTo>
                    <a:pt x="52" y="896"/>
                    <a:pt x="51" y="864"/>
                    <a:pt x="44" y="833"/>
                  </a:cubicBezTo>
                  <a:cubicBezTo>
                    <a:pt x="40" y="790"/>
                    <a:pt x="42" y="747"/>
                    <a:pt x="38" y="704"/>
                  </a:cubicBezTo>
                  <a:cubicBezTo>
                    <a:pt x="37" y="691"/>
                    <a:pt x="27" y="667"/>
                    <a:pt x="27" y="667"/>
                  </a:cubicBezTo>
                  <a:cubicBezTo>
                    <a:pt x="42" y="623"/>
                    <a:pt x="29" y="547"/>
                    <a:pt x="71" y="515"/>
                  </a:cubicBezTo>
                  <a:cubicBezTo>
                    <a:pt x="88" y="443"/>
                    <a:pt x="89" y="361"/>
                    <a:pt x="61" y="291"/>
                  </a:cubicBezTo>
                  <a:cubicBezTo>
                    <a:pt x="54" y="248"/>
                    <a:pt x="47" y="209"/>
                    <a:pt x="41" y="166"/>
                  </a:cubicBezTo>
                  <a:cubicBezTo>
                    <a:pt x="40" y="144"/>
                    <a:pt x="42" y="122"/>
                    <a:pt x="38" y="101"/>
                  </a:cubicBezTo>
                  <a:cubicBezTo>
                    <a:pt x="36" y="86"/>
                    <a:pt x="22" y="66"/>
                    <a:pt x="17" y="50"/>
                  </a:cubicBezTo>
                  <a:cubicBezTo>
                    <a:pt x="7" y="19"/>
                    <a:pt x="15" y="40"/>
                    <a:pt x="4" y="10"/>
                  </a:cubicBezTo>
                  <a:cubicBezTo>
                    <a:pt x="3" y="7"/>
                    <a:pt x="0" y="0"/>
                    <a:pt x="0" y="0"/>
                  </a:cubicBezTo>
                </a:path>
              </a:pathLst>
            </a:custGeom>
            <a:noFill/>
            <a:ln w="9525">
              <a:solidFill>
                <a:schemeClr val="tx1"/>
              </a:solidFill>
              <a:round/>
              <a:headEnd type="none" w="med" len="med"/>
              <a:tailEnd type="triangle" w="med" len="med"/>
            </a:ln>
            <a:effectLst/>
          </p:spPr>
          <p:txBody>
            <a:bodyPr/>
            <a:lstStyle/>
            <a:p>
              <a:endParaRPr lang="en-US"/>
            </a:p>
          </p:txBody>
        </p:sp>
      </p:grpSp>
      <p:sp>
        <p:nvSpPr>
          <p:cNvPr id="47231" name="AutoShape 127"/>
          <p:cNvSpPr>
            <a:spLocks noChangeArrowheads="1"/>
          </p:cNvSpPr>
          <p:nvPr/>
        </p:nvSpPr>
        <p:spPr bwMode="auto">
          <a:xfrm>
            <a:off x="2362200" y="1219200"/>
            <a:ext cx="2438400" cy="533400"/>
          </a:xfrm>
          <a:prstGeom prst="leftArrow">
            <a:avLst>
              <a:gd name="adj1" fmla="val 50000"/>
              <a:gd name="adj2" fmla="val 114286"/>
            </a:avLst>
          </a:prstGeom>
          <a:solidFill>
            <a:schemeClr val="accent1"/>
          </a:solidFill>
          <a:ln w="9525">
            <a:solidFill>
              <a:schemeClr val="tx1"/>
            </a:solidFill>
            <a:miter lim="800000"/>
            <a:headEnd/>
            <a:tailEnd/>
          </a:ln>
          <a:effectLst/>
        </p:spPr>
        <p:txBody>
          <a:bodyPr wrap="none" anchor="ctr"/>
          <a:lstStyle/>
          <a:p>
            <a:pPr algn="ctr"/>
            <a:r>
              <a:rPr lang="en-US" sz="1200"/>
              <a:t>Kb true but theorem not true </a:t>
            </a:r>
            <a:r>
              <a:rPr lang="en-US" sz="1200">
                <a:sym typeface="Wingdings" pitchFamily="2" charset="2"/>
              </a:rPr>
              <a:t></a:t>
            </a:r>
            <a:endParaRPr lang="en-US" sz="120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264680" y="2061000"/>
              <a:ext cx="7830000" cy="4824720"/>
            </p14:xfrm>
          </p:contentPart>
        </mc:Choice>
        <mc:Fallback xmlns="">
          <p:pic>
            <p:nvPicPr>
              <p:cNvPr id="3" name="Ink 2"/>
              <p:cNvPicPr/>
              <p:nvPr/>
            </p:nvPicPr>
            <p:blipFill>
              <a:blip r:embed="rId5"/>
              <a:stretch>
                <a:fillRect/>
              </a:stretch>
            </p:blipFill>
            <p:spPr>
              <a:xfrm>
                <a:off x="1257120" y="2051640"/>
                <a:ext cx="7846920" cy="4843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186"/>
                                        </p:tgtEl>
                                        <p:attrNameLst>
                                          <p:attrName>style.visibility</p:attrName>
                                        </p:attrNameLst>
                                      </p:cBhvr>
                                      <p:to>
                                        <p:strVal val="visible"/>
                                      </p:to>
                                    </p:set>
                                    <p:animEffect transition="in" filter="blinds(horizontal)">
                                      <p:cBhvr>
                                        <p:cTn id="7" dur="500"/>
                                        <p:tgtEl>
                                          <p:spTgt spid="4718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138"/>
                                        </p:tgtEl>
                                        <p:attrNameLst>
                                          <p:attrName>style.visibility</p:attrName>
                                        </p:attrNameLst>
                                      </p:cBhvr>
                                      <p:to>
                                        <p:strVal val="visible"/>
                                      </p:to>
                                    </p:set>
                                    <p:animEffect transition="in" filter="blinds(horizontal)">
                                      <p:cBhvr>
                                        <p:cTn id="10" dur="500"/>
                                        <p:tgtEl>
                                          <p:spTgt spid="4713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7231"/>
                                        </p:tgtEl>
                                        <p:attrNameLst>
                                          <p:attrName>style.visibility</p:attrName>
                                        </p:attrNameLst>
                                      </p:cBhvr>
                                      <p:to>
                                        <p:strVal val="visible"/>
                                      </p:to>
                                    </p:set>
                                    <p:animEffect transition="in" filter="blinds(horizontal)">
                                      <p:cBhvr>
                                        <p:cTn id="20" dur="500"/>
                                        <p:tgtEl>
                                          <p:spTgt spid="4723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7109"/>
                                        </p:tgtEl>
                                        <p:attrNameLst>
                                          <p:attrName>style.visibility</p:attrName>
                                        </p:attrNameLst>
                                      </p:cBhvr>
                                      <p:to>
                                        <p:strVal val="visible"/>
                                      </p:to>
                                    </p:set>
                                    <p:animEffect transition="in" filter="blinds(horizontal)">
                                      <p:cBhvr>
                                        <p:cTn id="25" dur="500"/>
                                        <p:tgtEl>
                                          <p:spTgt spid="47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animBg="1"/>
      <p:bldP spid="47138" grpId="0" animBg="1"/>
      <p:bldP spid="472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822325" y="1946275"/>
            <a:ext cx="4532587" cy="3416320"/>
          </a:xfrm>
          <a:prstGeom prst="rect">
            <a:avLst/>
          </a:prstGeom>
          <a:noFill/>
          <a:ln w="9525">
            <a:noFill/>
            <a:miter lim="800000"/>
            <a:headEnd/>
            <a:tailEnd/>
          </a:ln>
          <a:effectLst/>
        </p:spPr>
        <p:txBody>
          <a:bodyPr wrap="none">
            <a:spAutoFit/>
          </a:bodyPr>
          <a:lstStyle/>
          <a:p>
            <a:pPr eaLnBrk="0" hangingPunct="0"/>
            <a:r>
              <a:rPr lang="en-US" dirty="0"/>
              <a:t>If </a:t>
            </a:r>
            <a:r>
              <a:rPr lang="en-US" dirty="0" smtClean="0"/>
              <a:t>Will goes Jane will go</a:t>
            </a:r>
            <a:endParaRPr lang="en-US" dirty="0"/>
          </a:p>
          <a:p>
            <a:pPr eaLnBrk="0" hangingPunct="0"/>
            <a:r>
              <a:rPr lang="en-US" dirty="0"/>
              <a:t>    </a:t>
            </a:r>
            <a:r>
              <a:rPr lang="en-US" dirty="0">
                <a:solidFill>
                  <a:schemeClr val="accent2"/>
                </a:solidFill>
              </a:rPr>
              <a:t>W=&gt;J</a:t>
            </a:r>
          </a:p>
          <a:p>
            <a:pPr eaLnBrk="0" hangingPunct="0"/>
            <a:r>
              <a:rPr lang="en-US" dirty="0"/>
              <a:t>If </a:t>
            </a:r>
            <a:r>
              <a:rPr lang="en-US" dirty="0" smtClean="0"/>
              <a:t>Will doesn’t go, Jane will still go</a:t>
            </a:r>
            <a:endParaRPr lang="en-US" dirty="0"/>
          </a:p>
          <a:p>
            <a:pPr eaLnBrk="0" hangingPunct="0"/>
            <a:r>
              <a:rPr lang="en-US" dirty="0"/>
              <a:t>   </a:t>
            </a:r>
            <a:r>
              <a:rPr lang="en-US" dirty="0">
                <a:solidFill>
                  <a:schemeClr val="accent2"/>
                </a:solidFill>
              </a:rPr>
              <a:t>~W=&gt;J</a:t>
            </a:r>
          </a:p>
          <a:p>
            <a:pPr eaLnBrk="0" hangingPunct="0"/>
            <a:r>
              <a:rPr lang="en-US" dirty="0" smtClean="0"/>
              <a:t>Will Jane go?</a:t>
            </a:r>
            <a:endParaRPr lang="en-US" dirty="0"/>
          </a:p>
          <a:p>
            <a:pPr eaLnBrk="0" hangingPunct="0"/>
            <a:r>
              <a:rPr lang="en-US" dirty="0"/>
              <a:t>   </a:t>
            </a:r>
            <a:r>
              <a:rPr lang="en-US" dirty="0">
                <a:solidFill>
                  <a:srgbClr val="FF3300"/>
                </a:solidFill>
              </a:rPr>
              <a:t>|= J?</a:t>
            </a:r>
            <a:r>
              <a:rPr lang="en-US" dirty="0"/>
              <a:t> </a:t>
            </a:r>
          </a:p>
          <a:p>
            <a:pPr eaLnBrk="0" hangingPunct="0"/>
            <a:endParaRPr lang="en-US" dirty="0"/>
          </a:p>
          <a:p>
            <a:pPr eaLnBrk="0" hangingPunct="0"/>
            <a:r>
              <a:rPr lang="en-US" dirty="0"/>
              <a:t>Can Modus Ponens derive it?</a:t>
            </a:r>
          </a:p>
          <a:p>
            <a:pPr eaLnBrk="0" hangingPunct="0"/>
            <a:endParaRPr lang="en-US" dirty="0"/>
          </a:p>
        </p:txBody>
      </p:sp>
      <p:sp>
        <p:nvSpPr>
          <p:cNvPr id="73739" name="Text Box 11"/>
          <p:cNvSpPr txBox="1">
            <a:spLocks noChangeArrowheads="1"/>
          </p:cNvSpPr>
          <p:nvPr/>
        </p:nvSpPr>
        <p:spPr bwMode="auto">
          <a:xfrm>
            <a:off x="304800" y="152400"/>
            <a:ext cx="4995863" cy="457200"/>
          </a:xfrm>
          <a:prstGeom prst="rect">
            <a:avLst/>
          </a:prstGeom>
          <a:solidFill>
            <a:schemeClr val="hlink"/>
          </a:solidFill>
          <a:ln w="9525">
            <a:noFill/>
            <a:miter lim="800000"/>
            <a:headEnd/>
            <a:tailEnd/>
          </a:ln>
          <a:effectLst/>
        </p:spPr>
        <p:txBody>
          <a:bodyPr wrap="none">
            <a:spAutoFit/>
          </a:bodyPr>
          <a:lstStyle/>
          <a:p>
            <a:pPr eaLnBrk="0" hangingPunct="0"/>
            <a:r>
              <a:rPr lang="en-US"/>
              <a:t>Need something that does case analysis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9"/>
                                        </p:tgtEl>
                                        <p:attrNameLst>
                                          <p:attrName>style.visibility</p:attrName>
                                        </p:attrNameLst>
                                      </p:cBhvr>
                                      <p:to>
                                        <p:strVal val="visible"/>
                                      </p:to>
                                    </p:set>
                                    <p:anim calcmode="lin" valueType="num">
                                      <p:cBhvr additive="base">
                                        <p:cTn id="7" dur="500" fill="hold"/>
                                        <p:tgtEl>
                                          <p:spTgt spid="73739"/>
                                        </p:tgtEl>
                                        <p:attrNameLst>
                                          <p:attrName>ppt_x</p:attrName>
                                        </p:attrNameLst>
                                      </p:cBhvr>
                                      <p:tavLst>
                                        <p:tav tm="0">
                                          <p:val>
                                            <p:strVal val="0-#ppt_w/2"/>
                                          </p:val>
                                        </p:tav>
                                        <p:tav tm="100000">
                                          <p:val>
                                            <p:strVal val="#ppt_x"/>
                                          </p:val>
                                        </p:tav>
                                      </p:tavLst>
                                    </p:anim>
                                    <p:anim calcmode="lin" valueType="num">
                                      <p:cBhvr additive="base">
                                        <p:cTn id="8" dur="500" fill="hold"/>
                                        <p:tgtEl>
                                          <p:spTgt spid="737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9"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p:sp>
        <p:nvSpPr>
          <p:cNvPr id="20483" name="Text Box 3"/>
          <p:cNvSpPr txBox="1">
            <a:spLocks noChangeArrowheads="1"/>
          </p:cNvSpPr>
          <p:nvPr/>
        </p:nvSpPr>
        <p:spPr bwMode="auto">
          <a:xfrm>
            <a:off x="0" y="4419600"/>
            <a:ext cx="3846513" cy="1552575"/>
          </a:xfrm>
          <a:prstGeom prst="rect">
            <a:avLst/>
          </a:prstGeom>
          <a:solidFill>
            <a:srgbClr val="FFFF99"/>
          </a:solidFill>
          <a:ln w="9525">
            <a:noFill/>
            <a:miter lim="800000"/>
            <a:headEnd/>
            <a:tailEnd/>
          </a:ln>
          <a:effectLst/>
        </p:spPr>
        <p:txBody>
          <a:bodyPr wrap="none">
            <a:spAutoFit/>
          </a:bodyPr>
          <a:lstStyle/>
          <a:p>
            <a:r>
              <a:rPr lang="en-US"/>
              <a:t>Forward</a:t>
            </a:r>
          </a:p>
          <a:p>
            <a:r>
              <a:rPr lang="en-US"/>
              <a:t>  apply resolution steps</a:t>
            </a:r>
          </a:p>
          <a:p>
            <a:r>
              <a:rPr lang="en-US"/>
              <a:t>   until the fact f you want to</a:t>
            </a:r>
          </a:p>
          <a:p>
            <a:r>
              <a:rPr lang="en-US"/>
              <a:t>   prove appears as a resolvent</a:t>
            </a:r>
          </a:p>
        </p:txBody>
      </p:sp>
      <p:sp>
        <p:nvSpPr>
          <p:cNvPr id="20485" name="Text Box 5"/>
          <p:cNvSpPr txBox="1">
            <a:spLocks noChangeArrowheads="1"/>
          </p:cNvSpPr>
          <p:nvPr/>
        </p:nvSpPr>
        <p:spPr bwMode="auto">
          <a:xfrm>
            <a:off x="4495800" y="4419600"/>
            <a:ext cx="4378325" cy="1917700"/>
          </a:xfrm>
          <a:prstGeom prst="rect">
            <a:avLst/>
          </a:prstGeom>
          <a:solidFill>
            <a:srgbClr val="FFFF99"/>
          </a:solidFill>
          <a:ln w="9525">
            <a:noFill/>
            <a:miter lim="800000"/>
            <a:headEnd/>
            <a:tailEnd/>
          </a:ln>
          <a:effectLst/>
        </p:spPr>
        <p:txBody>
          <a:bodyPr wrap="none">
            <a:spAutoFit/>
          </a:bodyPr>
          <a:lstStyle/>
          <a:p>
            <a:r>
              <a:rPr lang="en-US"/>
              <a:t>Backward (Resolution Refutation)</a:t>
            </a:r>
          </a:p>
          <a:p>
            <a:r>
              <a:rPr lang="en-US"/>
              <a:t>  Add negation of the fact f you </a:t>
            </a:r>
          </a:p>
          <a:p>
            <a:r>
              <a:rPr lang="en-US"/>
              <a:t>    want to derive to KB</a:t>
            </a:r>
          </a:p>
          <a:p>
            <a:r>
              <a:rPr lang="en-US"/>
              <a:t>  apply resolution steps</a:t>
            </a:r>
          </a:p>
          <a:p>
            <a:r>
              <a:rPr lang="en-US"/>
              <a:t>   until you derive an empty clause</a:t>
            </a:r>
          </a:p>
        </p:txBody>
      </p:sp>
      <p:sp>
        <p:nvSpPr>
          <p:cNvPr id="20488" name="Text Box 8"/>
          <p:cNvSpPr txBox="1">
            <a:spLocks noChangeArrowheads="1"/>
          </p:cNvSpPr>
          <p:nvPr/>
        </p:nvSpPr>
        <p:spPr bwMode="auto">
          <a:xfrm>
            <a:off x="4572000" y="2286000"/>
            <a:ext cx="3371850" cy="641350"/>
          </a:xfrm>
          <a:prstGeom prst="rect">
            <a:avLst/>
          </a:prstGeom>
          <a:solidFill>
            <a:schemeClr val="hlink"/>
          </a:solidFill>
          <a:ln w="9525">
            <a:noFill/>
            <a:miter lim="800000"/>
            <a:headEnd/>
            <a:tailEnd/>
          </a:ln>
          <a:effectLst/>
        </p:spPr>
        <p:txBody>
          <a:bodyPr wrap="none">
            <a:spAutoFit/>
          </a:bodyPr>
          <a:lstStyle/>
          <a:p>
            <a:r>
              <a:rPr lang="en-US" sz="1800"/>
              <a:t>Modus ponens, Modus Tollens</a:t>
            </a:r>
          </a:p>
          <a:p>
            <a:r>
              <a:rPr lang="en-US" sz="1800"/>
              <a:t> etc are special cases of resolution!</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501080" y="117360"/>
              <a:ext cx="3258360" cy="4039920"/>
            </p14:xfrm>
          </p:contentPart>
        </mc:Choice>
        <mc:Fallback xmlns="">
          <p:pic>
            <p:nvPicPr>
              <p:cNvPr id="2" name="Ink 1"/>
              <p:cNvPicPr/>
              <p:nvPr/>
            </p:nvPicPr>
            <p:blipFill>
              <a:blip r:embed="rId5"/>
              <a:stretch>
                <a:fillRect/>
              </a:stretch>
            </p:blipFill>
            <p:spPr>
              <a:xfrm>
                <a:off x="4494960" y="106920"/>
                <a:ext cx="3275640" cy="4059720"/>
              </a:xfrm>
              <a:prstGeom prst="rect">
                <a:avLst/>
              </a:prstGeom>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5029200" y="3048000"/>
            <a:ext cx="2781300" cy="3005138"/>
            <a:chOff x="3456" y="1728"/>
            <a:chExt cx="1752" cy="1893"/>
          </a:xfrm>
        </p:grpSpPr>
        <p:grpSp>
          <p:nvGrpSpPr>
            <p:cNvPr id="3" name="Group 33"/>
            <p:cNvGrpSpPr>
              <a:grpSpLocks/>
            </p:cNvGrpSpPr>
            <p:nvPr/>
          </p:nvGrpSpPr>
          <p:grpSpPr bwMode="auto">
            <a:xfrm>
              <a:off x="4608" y="1728"/>
              <a:ext cx="576" cy="576"/>
              <a:chOff x="4512" y="1824"/>
              <a:chExt cx="576" cy="576"/>
            </a:xfrm>
          </p:grpSpPr>
          <p:sp>
            <p:nvSpPr>
              <p:cNvPr id="72738" name="Line 34"/>
              <p:cNvSpPr>
                <a:spLocks noChangeShapeType="1"/>
              </p:cNvSpPr>
              <p:nvPr/>
            </p:nvSpPr>
            <p:spPr bwMode="auto">
              <a:xfrm flipV="1">
                <a:off x="4512" y="1920"/>
                <a:ext cx="384" cy="480"/>
              </a:xfrm>
              <a:prstGeom prst="line">
                <a:avLst/>
              </a:prstGeom>
              <a:noFill/>
              <a:ln w="9525">
                <a:solidFill>
                  <a:schemeClr val="tx1"/>
                </a:solidFill>
                <a:round/>
                <a:headEnd/>
                <a:tailEnd type="triangle" w="med" len="med"/>
              </a:ln>
              <a:effectLst/>
            </p:spPr>
            <p:txBody>
              <a:bodyPr wrap="none" anchor="ctr"/>
              <a:lstStyle/>
              <a:p>
                <a:endParaRPr lang="en-US"/>
              </a:p>
            </p:txBody>
          </p:sp>
          <p:sp>
            <p:nvSpPr>
              <p:cNvPr id="72739" name="Line 35"/>
              <p:cNvSpPr>
                <a:spLocks noChangeShapeType="1"/>
              </p:cNvSpPr>
              <p:nvPr/>
            </p:nvSpPr>
            <p:spPr bwMode="auto">
              <a:xfrm>
                <a:off x="4704" y="1824"/>
                <a:ext cx="0" cy="96"/>
              </a:xfrm>
              <a:prstGeom prst="line">
                <a:avLst/>
              </a:prstGeom>
              <a:noFill/>
              <a:ln w="9525">
                <a:solidFill>
                  <a:schemeClr val="tx1"/>
                </a:solidFill>
                <a:round/>
                <a:headEnd/>
                <a:tailEnd/>
              </a:ln>
              <a:effectLst/>
            </p:spPr>
            <p:txBody>
              <a:bodyPr wrap="none" anchor="ctr"/>
              <a:lstStyle/>
              <a:p>
                <a:endParaRPr lang="en-US"/>
              </a:p>
            </p:txBody>
          </p:sp>
          <p:sp>
            <p:nvSpPr>
              <p:cNvPr id="72740" name="Line 36"/>
              <p:cNvSpPr>
                <a:spLocks noChangeShapeType="1"/>
              </p:cNvSpPr>
              <p:nvPr/>
            </p:nvSpPr>
            <p:spPr bwMode="auto">
              <a:xfrm>
                <a:off x="4704" y="1920"/>
                <a:ext cx="384" cy="0"/>
              </a:xfrm>
              <a:prstGeom prst="line">
                <a:avLst/>
              </a:prstGeom>
              <a:noFill/>
              <a:ln w="9525">
                <a:solidFill>
                  <a:schemeClr val="tx1"/>
                </a:solidFill>
                <a:round/>
                <a:headEnd/>
                <a:tailEnd/>
              </a:ln>
              <a:effectLst/>
            </p:spPr>
            <p:txBody>
              <a:bodyPr wrap="none" anchor="ctr"/>
              <a:lstStyle/>
              <a:p>
                <a:endParaRPr lang="en-US"/>
              </a:p>
            </p:txBody>
          </p:sp>
          <p:sp>
            <p:nvSpPr>
              <p:cNvPr id="72741" name="Line 37"/>
              <p:cNvSpPr>
                <a:spLocks noChangeShapeType="1"/>
              </p:cNvSpPr>
              <p:nvPr/>
            </p:nvSpPr>
            <p:spPr bwMode="auto">
              <a:xfrm flipV="1">
                <a:off x="5088" y="1824"/>
                <a:ext cx="0" cy="96"/>
              </a:xfrm>
              <a:prstGeom prst="line">
                <a:avLst/>
              </a:prstGeom>
              <a:noFill/>
              <a:ln w="9525">
                <a:solidFill>
                  <a:schemeClr val="tx1"/>
                </a:solidFill>
                <a:round/>
                <a:headEnd/>
                <a:tailEnd/>
              </a:ln>
              <a:effectLst/>
            </p:spPr>
            <p:txBody>
              <a:bodyPr wrap="none" anchor="ctr"/>
              <a:lstStyle/>
              <a:p>
                <a:endParaRPr lang="en-US"/>
              </a:p>
            </p:txBody>
          </p:sp>
        </p:grpSp>
        <p:sp>
          <p:nvSpPr>
            <p:cNvPr id="72743" name="Text Box 39"/>
            <p:cNvSpPr txBox="1">
              <a:spLocks noChangeArrowheads="1"/>
            </p:cNvSpPr>
            <p:nvPr/>
          </p:nvSpPr>
          <p:spPr bwMode="auto">
            <a:xfrm>
              <a:off x="3456" y="2352"/>
              <a:ext cx="1752" cy="1269"/>
            </a:xfrm>
            <a:prstGeom prst="rect">
              <a:avLst/>
            </a:prstGeom>
            <a:solidFill>
              <a:srgbClr val="FFFF99"/>
            </a:solidFill>
            <a:ln w="9525">
              <a:noFill/>
              <a:miter lim="800000"/>
              <a:headEnd/>
              <a:tailEnd/>
            </a:ln>
            <a:effectLst/>
          </p:spPr>
          <p:txBody>
            <a:bodyPr wrap="none">
              <a:spAutoFit/>
            </a:bodyPr>
            <a:lstStyle/>
            <a:p>
              <a:pPr eaLnBrk="0" hangingPunct="0"/>
              <a:r>
                <a:rPr lang="en-US" sz="1800" i="1" dirty="0"/>
                <a:t>Don’t need to use other</a:t>
              </a:r>
            </a:p>
            <a:p>
              <a:pPr eaLnBrk="0" hangingPunct="0"/>
              <a:r>
                <a:rPr lang="en-US" sz="1800" i="1" dirty="0"/>
                <a:t>equivalences if we use</a:t>
              </a:r>
            </a:p>
            <a:p>
              <a:pPr eaLnBrk="0" hangingPunct="0"/>
              <a:r>
                <a:rPr lang="en-US" sz="1800" i="1" dirty="0"/>
                <a:t>resolution in </a:t>
              </a:r>
              <a:r>
                <a:rPr lang="en-US" sz="1800" i="1" dirty="0">
                  <a:solidFill>
                    <a:schemeClr val="accent2"/>
                  </a:solidFill>
                </a:rPr>
                <a:t>refutation</a:t>
              </a:r>
              <a:r>
                <a:rPr lang="en-US" sz="1800" i="1" dirty="0"/>
                <a:t> style</a:t>
              </a:r>
            </a:p>
            <a:p>
              <a:pPr eaLnBrk="0" hangingPunct="0"/>
              <a:r>
                <a:rPr lang="en-US" sz="1800" dirty="0">
                  <a:solidFill>
                    <a:schemeClr val="accent2"/>
                  </a:solidFill>
                </a:rPr>
                <a:t>~J</a:t>
              </a:r>
              <a:r>
                <a:rPr lang="en-US" sz="1800" dirty="0"/>
                <a:t>          ~W</a:t>
              </a:r>
            </a:p>
            <a:p>
              <a:pPr eaLnBrk="0" hangingPunct="0"/>
              <a:r>
                <a:rPr lang="en-US" sz="1800" dirty="0">
                  <a:solidFill>
                    <a:schemeClr val="accent2"/>
                  </a:solidFill>
                </a:rPr>
                <a:t>~ W V J</a:t>
              </a:r>
            </a:p>
            <a:p>
              <a:pPr eaLnBrk="0" hangingPunct="0"/>
              <a:r>
                <a:rPr lang="en-US" sz="1800" dirty="0">
                  <a:solidFill>
                    <a:schemeClr val="accent2"/>
                  </a:solidFill>
                </a:rPr>
                <a:t>W V J</a:t>
              </a:r>
            </a:p>
            <a:p>
              <a:pPr eaLnBrk="0" hangingPunct="0"/>
              <a:r>
                <a:rPr lang="en-US" sz="1800" dirty="0"/>
                <a:t> </a:t>
              </a:r>
            </a:p>
          </p:txBody>
        </p:sp>
        <p:sp>
          <p:nvSpPr>
            <p:cNvPr id="72744" name="Line 40"/>
            <p:cNvSpPr>
              <a:spLocks noChangeShapeType="1"/>
            </p:cNvSpPr>
            <p:nvPr/>
          </p:nvSpPr>
          <p:spPr bwMode="auto">
            <a:xfrm>
              <a:off x="3696" y="2978"/>
              <a:ext cx="384" cy="48"/>
            </a:xfrm>
            <a:prstGeom prst="line">
              <a:avLst/>
            </a:prstGeom>
            <a:noFill/>
            <a:ln w="9525">
              <a:solidFill>
                <a:schemeClr val="tx1"/>
              </a:solidFill>
              <a:round/>
              <a:headEnd/>
              <a:tailEnd/>
            </a:ln>
            <a:effectLst/>
          </p:spPr>
          <p:txBody>
            <a:bodyPr wrap="none" anchor="ctr"/>
            <a:lstStyle/>
            <a:p>
              <a:endParaRPr lang="en-US"/>
            </a:p>
          </p:txBody>
        </p:sp>
        <p:sp>
          <p:nvSpPr>
            <p:cNvPr id="72745" name="Line 41"/>
            <p:cNvSpPr>
              <a:spLocks noChangeShapeType="1"/>
            </p:cNvSpPr>
            <p:nvPr/>
          </p:nvSpPr>
          <p:spPr bwMode="auto">
            <a:xfrm flipV="1">
              <a:off x="3984" y="3026"/>
              <a:ext cx="96" cy="144"/>
            </a:xfrm>
            <a:prstGeom prst="line">
              <a:avLst/>
            </a:prstGeom>
            <a:noFill/>
            <a:ln w="9525">
              <a:solidFill>
                <a:schemeClr val="tx1"/>
              </a:solidFill>
              <a:round/>
              <a:headEnd/>
              <a:tailEnd/>
            </a:ln>
            <a:effectLst/>
          </p:spPr>
          <p:txBody>
            <a:bodyPr wrap="none" anchor="ctr"/>
            <a:lstStyle/>
            <a:p>
              <a:endParaRPr lang="en-US"/>
            </a:p>
          </p:txBody>
        </p:sp>
        <p:sp>
          <p:nvSpPr>
            <p:cNvPr id="72746" name="Line 42"/>
            <p:cNvSpPr>
              <a:spLocks noChangeShapeType="1"/>
            </p:cNvSpPr>
            <p:nvPr/>
          </p:nvSpPr>
          <p:spPr bwMode="auto">
            <a:xfrm>
              <a:off x="4272" y="2978"/>
              <a:ext cx="96" cy="288"/>
            </a:xfrm>
            <a:prstGeom prst="line">
              <a:avLst/>
            </a:prstGeom>
            <a:noFill/>
            <a:ln w="9525">
              <a:solidFill>
                <a:schemeClr val="tx1"/>
              </a:solidFill>
              <a:round/>
              <a:headEnd/>
              <a:tailEnd/>
            </a:ln>
            <a:effectLst/>
          </p:spPr>
          <p:txBody>
            <a:bodyPr wrap="none" anchor="ctr"/>
            <a:lstStyle/>
            <a:p>
              <a:endParaRPr lang="en-US"/>
            </a:p>
          </p:txBody>
        </p:sp>
        <p:sp>
          <p:nvSpPr>
            <p:cNvPr id="72747" name="Line 43"/>
            <p:cNvSpPr>
              <a:spLocks noChangeShapeType="1"/>
            </p:cNvSpPr>
            <p:nvPr/>
          </p:nvSpPr>
          <p:spPr bwMode="auto">
            <a:xfrm flipV="1">
              <a:off x="3888" y="3266"/>
              <a:ext cx="480" cy="94"/>
            </a:xfrm>
            <a:prstGeom prst="line">
              <a:avLst/>
            </a:prstGeom>
            <a:noFill/>
            <a:ln w="9525">
              <a:solidFill>
                <a:schemeClr val="tx1"/>
              </a:solidFill>
              <a:round/>
              <a:headEnd/>
              <a:tailEnd/>
            </a:ln>
            <a:effectLst/>
          </p:spPr>
          <p:txBody>
            <a:bodyPr wrap="none" anchor="ctr"/>
            <a:lstStyle/>
            <a:p>
              <a:endParaRPr lang="en-US"/>
            </a:p>
          </p:txBody>
        </p:sp>
        <p:sp>
          <p:nvSpPr>
            <p:cNvPr id="72748" name="Rectangle 44"/>
            <p:cNvSpPr>
              <a:spLocks noChangeArrowheads="1"/>
            </p:cNvSpPr>
            <p:nvPr/>
          </p:nvSpPr>
          <p:spPr bwMode="auto">
            <a:xfrm>
              <a:off x="4416" y="3168"/>
              <a:ext cx="172" cy="231"/>
            </a:xfrm>
            <a:prstGeom prst="rect">
              <a:avLst/>
            </a:prstGeom>
            <a:noFill/>
            <a:ln w="9525">
              <a:noFill/>
              <a:miter lim="800000"/>
              <a:headEnd/>
              <a:tailEnd/>
            </a:ln>
            <a:effectLst/>
          </p:spPr>
          <p:txBody>
            <a:bodyPr wrap="none">
              <a:spAutoFit/>
            </a:bodyPr>
            <a:lstStyle/>
            <a:p>
              <a:pPr eaLnBrk="0" hangingPunct="0"/>
              <a:r>
                <a:rPr lang="en-US" sz="1800"/>
                <a:t>J</a:t>
              </a:r>
            </a:p>
          </p:txBody>
        </p:sp>
        <p:sp>
          <p:nvSpPr>
            <p:cNvPr id="72753" name="Line 49"/>
            <p:cNvSpPr>
              <a:spLocks noChangeShapeType="1"/>
            </p:cNvSpPr>
            <p:nvPr/>
          </p:nvSpPr>
          <p:spPr bwMode="auto">
            <a:xfrm>
              <a:off x="3696" y="2978"/>
              <a:ext cx="1296" cy="240"/>
            </a:xfrm>
            <a:prstGeom prst="line">
              <a:avLst/>
            </a:prstGeom>
            <a:noFill/>
            <a:ln w="9525">
              <a:solidFill>
                <a:schemeClr val="tx1"/>
              </a:solidFill>
              <a:round/>
              <a:headEnd/>
              <a:tailEnd/>
            </a:ln>
            <a:effectLst/>
          </p:spPr>
          <p:txBody>
            <a:bodyPr wrap="none" anchor="ctr"/>
            <a:lstStyle/>
            <a:p>
              <a:endParaRPr lang="en-US"/>
            </a:p>
          </p:txBody>
        </p:sp>
        <p:sp>
          <p:nvSpPr>
            <p:cNvPr id="72754" name="Line 50"/>
            <p:cNvSpPr>
              <a:spLocks noChangeShapeType="1"/>
            </p:cNvSpPr>
            <p:nvPr/>
          </p:nvSpPr>
          <p:spPr bwMode="auto">
            <a:xfrm flipV="1">
              <a:off x="4512" y="3218"/>
              <a:ext cx="480" cy="94"/>
            </a:xfrm>
            <a:prstGeom prst="line">
              <a:avLst/>
            </a:prstGeom>
            <a:noFill/>
            <a:ln w="9525">
              <a:solidFill>
                <a:schemeClr val="tx1"/>
              </a:solidFill>
              <a:round/>
              <a:headEnd/>
              <a:tailEnd/>
            </a:ln>
            <a:effectLst/>
          </p:spPr>
          <p:txBody>
            <a:bodyPr wrap="none" anchor="ctr"/>
            <a:lstStyle/>
            <a:p>
              <a:endParaRPr lang="en-US"/>
            </a:p>
          </p:txBody>
        </p:sp>
        <p:sp>
          <p:nvSpPr>
            <p:cNvPr id="72755" name="Rectangle 51"/>
            <p:cNvSpPr>
              <a:spLocks noChangeArrowheads="1"/>
            </p:cNvSpPr>
            <p:nvPr/>
          </p:nvSpPr>
          <p:spPr bwMode="auto">
            <a:xfrm>
              <a:off x="4992" y="3122"/>
              <a:ext cx="48" cy="48"/>
            </a:xfrm>
            <a:prstGeom prst="rect">
              <a:avLst/>
            </a:prstGeom>
            <a:noFill/>
            <a:ln w="9525">
              <a:solidFill>
                <a:schemeClr val="tx1"/>
              </a:solidFill>
              <a:miter lim="800000"/>
              <a:headEnd/>
              <a:tailEnd/>
            </a:ln>
            <a:effectLst/>
          </p:spPr>
          <p:txBody>
            <a:bodyPr wrap="none" anchor="ctr"/>
            <a:lstStyle/>
            <a:p>
              <a:endParaRPr lang="en-US"/>
            </a:p>
          </p:txBody>
        </p:sp>
      </p:grpSp>
      <p:sp>
        <p:nvSpPr>
          <p:cNvPr id="72706" name="Text Box 2"/>
          <p:cNvSpPr txBox="1">
            <a:spLocks noChangeArrowheads="1"/>
          </p:cNvSpPr>
          <p:nvPr/>
        </p:nvSpPr>
        <p:spPr bwMode="auto">
          <a:xfrm>
            <a:off x="822325" y="1946275"/>
            <a:ext cx="3928511" cy="2677656"/>
          </a:xfrm>
          <a:prstGeom prst="rect">
            <a:avLst/>
          </a:prstGeom>
          <a:noFill/>
          <a:ln w="9525">
            <a:noFill/>
            <a:miter lim="800000"/>
            <a:headEnd/>
            <a:tailEnd/>
          </a:ln>
          <a:effectLst/>
        </p:spPr>
        <p:txBody>
          <a:bodyPr wrap="none">
            <a:spAutoFit/>
          </a:bodyPr>
          <a:lstStyle/>
          <a:p>
            <a:pPr eaLnBrk="0" hangingPunct="0"/>
            <a:r>
              <a:rPr lang="en-US" dirty="0"/>
              <a:t>If </a:t>
            </a:r>
            <a:r>
              <a:rPr lang="en-US" dirty="0" smtClean="0"/>
              <a:t>Will goes, Jane will go</a:t>
            </a:r>
            <a:endParaRPr lang="en-US" dirty="0"/>
          </a:p>
          <a:p>
            <a:pPr eaLnBrk="0" hangingPunct="0"/>
            <a:r>
              <a:rPr lang="en-US" dirty="0"/>
              <a:t>    ~</a:t>
            </a:r>
            <a:r>
              <a:rPr lang="en-US" dirty="0">
                <a:solidFill>
                  <a:schemeClr val="accent2"/>
                </a:solidFill>
              </a:rPr>
              <a:t>W V J</a:t>
            </a:r>
          </a:p>
          <a:p>
            <a:pPr eaLnBrk="0" hangingPunct="0"/>
            <a:r>
              <a:rPr lang="en-US" dirty="0"/>
              <a:t>If </a:t>
            </a:r>
            <a:r>
              <a:rPr lang="en-US" dirty="0" smtClean="0"/>
              <a:t>doesn’t go, Jane will still go</a:t>
            </a:r>
            <a:endParaRPr lang="en-US" dirty="0"/>
          </a:p>
          <a:p>
            <a:pPr eaLnBrk="0" hangingPunct="0"/>
            <a:r>
              <a:rPr lang="en-US" dirty="0"/>
              <a:t>   </a:t>
            </a:r>
            <a:r>
              <a:rPr lang="en-US" dirty="0">
                <a:solidFill>
                  <a:schemeClr val="accent2"/>
                </a:solidFill>
              </a:rPr>
              <a:t> W V J</a:t>
            </a:r>
          </a:p>
          <a:p>
            <a:pPr eaLnBrk="0" hangingPunct="0"/>
            <a:r>
              <a:rPr lang="en-US" dirty="0" smtClean="0"/>
              <a:t>Will Jane go?</a:t>
            </a:r>
            <a:endParaRPr lang="en-US" dirty="0"/>
          </a:p>
          <a:p>
            <a:pPr eaLnBrk="0" hangingPunct="0"/>
            <a:r>
              <a:rPr lang="en-US" dirty="0"/>
              <a:t>   </a:t>
            </a:r>
            <a:r>
              <a:rPr lang="en-US" dirty="0">
                <a:solidFill>
                  <a:srgbClr val="FF3300"/>
                </a:solidFill>
              </a:rPr>
              <a:t>|= J?</a:t>
            </a:r>
            <a:r>
              <a:rPr lang="en-US" dirty="0"/>
              <a:t> </a:t>
            </a:r>
          </a:p>
          <a:p>
            <a:pPr eaLnBrk="0" hangingPunct="0"/>
            <a:endParaRPr lang="en-US" dirty="0"/>
          </a:p>
        </p:txBody>
      </p:sp>
      <p:grpSp>
        <p:nvGrpSpPr>
          <p:cNvPr id="4" name="Group 52"/>
          <p:cNvGrpSpPr>
            <a:grpSpLocks/>
          </p:cNvGrpSpPr>
          <p:nvPr/>
        </p:nvGrpSpPr>
        <p:grpSpPr bwMode="auto">
          <a:xfrm>
            <a:off x="2133600" y="2514600"/>
            <a:ext cx="5880100" cy="762000"/>
            <a:chOff x="1498" y="1366"/>
            <a:chExt cx="3704" cy="480"/>
          </a:xfrm>
        </p:grpSpPr>
        <p:sp>
          <p:nvSpPr>
            <p:cNvPr id="72712" name="Line 8"/>
            <p:cNvSpPr>
              <a:spLocks noChangeShapeType="1"/>
            </p:cNvSpPr>
            <p:nvPr/>
          </p:nvSpPr>
          <p:spPr bwMode="auto">
            <a:xfrm>
              <a:off x="1498" y="1366"/>
              <a:ext cx="3024" cy="240"/>
            </a:xfrm>
            <a:prstGeom prst="line">
              <a:avLst/>
            </a:prstGeom>
            <a:noFill/>
            <a:ln w="9525">
              <a:solidFill>
                <a:srgbClr val="FF3300"/>
              </a:solidFill>
              <a:round/>
              <a:headEnd/>
              <a:tailEnd/>
            </a:ln>
            <a:effectLst/>
          </p:spPr>
          <p:txBody>
            <a:bodyPr wrap="none" anchor="ctr"/>
            <a:lstStyle/>
            <a:p>
              <a:endParaRPr lang="en-US"/>
            </a:p>
          </p:txBody>
        </p:sp>
        <p:sp>
          <p:nvSpPr>
            <p:cNvPr id="72713" name="Line 9"/>
            <p:cNvSpPr>
              <a:spLocks noChangeShapeType="1"/>
            </p:cNvSpPr>
            <p:nvPr/>
          </p:nvSpPr>
          <p:spPr bwMode="auto">
            <a:xfrm flipV="1">
              <a:off x="1546" y="1606"/>
              <a:ext cx="2976" cy="240"/>
            </a:xfrm>
            <a:prstGeom prst="line">
              <a:avLst/>
            </a:prstGeom>
            <a:noFill/>
            <a:ln w="9525">
              <a:solidFill>
                <a:srgbClr val="FF3300"/>
              </a:solidFill>
              <a:round/>
              <a:headEnd/>
              <a:tailEnd/>
            </a:ln>
            <a:effectLst/>
          </p:spPr>
          <p:txBody>
            <a:bodyPr wrap="none" anchor="ctr"/>
            <a:lstStyle/>
            <a:p>
              <a:endParaRPr lang="en-US"/>
            </a:p>
          </p:txBody>
        </p:sp>
        <p:sp>
          <p:nvSpPr>
            <p:cNvPr id="72714" name="Text Box 10"/>
            <p:cNvSpPr txBox="1">
              <a:spLocks noChangeArrowheads="1"/>
            </p:cNvSpPr>
            <p:nvPr/>
          </p:nvSpPr>
          <p:spPr bwMode="auto">
            <a:xfrm>
              <a:off x="4464" y="1392"/>
              <a:ext cx="738" cy="294"/>
            </a:xfrm>
            <a:prstGeom prst="rect">
              <a:avLst/>
            </a:prstGeom>
            <a:noFill/>
            <a:ln w="9525">
              <a:solidFill>
                <a:srgbClr val="FF3300"/>
              </a:solidFill>
              <a:miter lim="800000"/>
              <a:headEnd/>
              <a:tailEnd/>
            </a:ln>
            <a:effectLst/>
          </p:spPr>
          <p:txBody>
            <a:bodyPr wrap="none">
              <a:spAutoFit/>
            </a:bodyPr>
            <a:lstStyle/>
            <a:p>
              <a:pPr eaLnBrk="0" hangingPunct="0"/>
              <a:r>
                <a:rPr lang="en-US">
                  <a:solidFill>
                    <a:srgbClr val="FF3300"/>
                  </a:solidFill>
                </a:rPr>
                <a:t>J V J =J</a:t>
              </a:r>
            </a:p>
          </p:txBody>
        </p:sp>
      </p:gr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60040" y="276480"/>
              <a:ext cx="6939000" cy="6302880"/>
            </p14:xfrm>
          </p:contentPart>
        </mc:Choice>
        <mc:Fallback xmlns="">
          <p:pic>
            <p:nvPicPr>
              <p:cNvPr id="5" name="Ink 4"/>
              <p:cNvPicPr/>
              <p:nvPr/>
            </p:nvPicPr>
            <p:blipFill>
              <a:blip r:embed="rId4"/>
              <a:stretch>
                <a:fillRect/>
              </a:stretch>
            </p:blipFill>
            <p:spPr>
              <a:xfrm>
                <a:off x="850680" y="269280"/>
                <a:ext cx="6957720" cy="631944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a:stretch>
            <a:fillRect/>
          </a:stretch>
        </p:blipFill>
        <p:spPr bwMode="auto">
          <a:xfrm>
            <a:off x="762000" y="152400"/>
            <a:ext cx="7419975" cy="6191250"/>
          </a:xfrm>
          <a:prstGeom prst="rect">
            <a:avLst/>
          </a:prstGeom>
          <a:noFill/>
          <a:ln w="9525">
            <a:noFill/>
            <a:miter lim="800000"/>
            <a:headEnd/>
            <a:tailEnd/>
          </a:ln>
          <a:effectLst/>
        </p:spPr>
      </p:pic>
      <p:sp>
        <p:nvSpPr>
          <p:cNvPr id="17411" name="Rectangle 3"/>
          <p:cNvSpPr>
            <a:spLocks noChangeArrowheads="1"/>
          </p:cNvSpPr>
          <p:nvPr/>
        </p:nvSpPr>
        <p:spPr bwMode="auto">
          <a:xfrm>
            <a:off x="381000" y="2362200"/>
            <a:ext cx="8305800" cy="1066800"/>
          </a:xfrm>
          <a:prstGeom prst="rect">
            <a:avLst/>
          </a:prstGeom>
          <a:noFill/>
          <a:ln w="57150">
            <a:solidFill>
              <a:srgbClr val="FF3300"/>
            </a:solidFill>
            <a:miter lim="800000"/>
            <a:headEnd/>
            <a:tailEnd/>
          </a:ln>
          <a:effectLst/>
        </p:spPr>
        <p:txBody>
          <a:bodyPr wrap="none" anchor="ctr"/>
          <a:lstStyle/>
          <a:p>
            <a:endParaRPr lang="en-US"/>
          </a:p>
        </p:txBody>
      </p:sp>
      <p:sp>
        <p:nvSpPr>
          <p:cNvPr id="17412" name="Text Box 4"/>
          <p:cNvSpPr txBox="1">
            <a:spLocks noChangeArrowheads="1"/>
          </p:cNvSpPr>
          <p:nvPr/>
        </p:nvSpPr>
        <p:spPr bwMode="auto">
          <a:xfrm>
            <a:off x="6019800" y="5410200"/>
            <a:ext cx="2876550" cy="1190625"/>
          </a:xfrm>
          <a:prstGeom prst="rect">
            <a:avLst/>
          </a:prstGeom>
          <a:solidFill>
            <a:srgbClr val="FFFF99"/>
          </a:solidFill>
          <a:ln w="9525">
            <a:noFill/>
            <a:miter lim="800000"/>
            <a:headEnd/>
            <a:tailEnd/>
          </a:ln>
          <a:effectLst/>
        </p:spPr>
        <p:txBody>
          <a:bodyPr wrap="none">
            <a:spAutoFit/>
          </a:bodyPr>
          <a:lstStyle/>
          <a:p>
            <a:r>
              <a:rPr lang="en-US" sz="1800"/>
              <a:t>Prolog without variables</a:t>
            </a:r>
          </a:p>
          <a:p>
            <a:r>
              <a:rPr lang="en-US" sz="1800"/>
              <a:t>  and without the cut operator</a:t>
            </a:r>
          </a:p>
          <a:p>
            <a:r>
              <a:rPr lang="en-US" sz="1800"/>
              <a:t>Is doing horn-clause theorem</a:t>
            </a:r>
          </a:p>
          <a:p>
            <a:r>
              <a:rPr lang="en-US" sz="1800"/>
              <a:t>proving</a:t>
            </a:r>
          </a:p>
        </p:txBody>
      </p:sp>
      <p:sp>
        <p:nvSpPr>
          <p:cNvPr id="17413" name="Text Box 5"/>
          <p:cNvSpPr txBox="1">
            <a:spLocks noChangeArrowheads="1"/>
          </p:cNvSpPr>
          <p:nvPr/>
        </p:nvSpPr>
        <p:spPr bwMode="auto">
          <a:xfrm>
            <a:off x="1828800" y="5715000"/>
            <a:ext cx="2641600" cy="915988"/>
          </a:xfrm>
          <a:prstGeom prst="rect">
            <a:avLst/>
          </a:prstGeom>
          <a:solidFill>
            <a:srgbClr val="FFFF99"/>
          </a:solidFill>
          <a:ln w="9525">
            <a:noFill/>
            <a:miter lim="800000"/>
            <a:headEnd/>
            <a:tailEnd/>
          </a:ln>
          <a:effectLst/>
        </p:spPr>
        <p:txBody>
          <a:bodyPr wrap="none">
            <a:spAutoFit/>
          </a:bodyPr>
          <a:lstStyle/>
          <a:p>
            <a:r>
              <a:rPr lang="en-US" sz="1800"/>
              <a:t>For any KB in horn form,</a:t>
            </a:r>
          </a:p>
          <a:p>
            <a:r>
              <a:rPr lang="en-US" sz="1800"/>
              <a:t>   modus ponens is a sound</a:t>
            </a:r>
          </a:p>
          <a:p>
            <a:r>
              <a:rPr lang="en-US" sz="1800"/>
              <a:t> and complete inference</a:t>
            </a:r>
          </a:p>
        </p:txBody>
      </p:sp>
      <p:sp>
        <p:nvSpPr>
          <p:cNvPr id="17414" name="Text Box 6"/>
          <p:cNvSpPr txBox="1">
            <a:spLocks noChangeArrowheads="1"/>
          </p:cNvSpPr>
          <p:nvPr/>
        </p:nvSpPr>
        <p:spPr bwMode="auto">
          <a:xfrm>
            <a:off x="6156325" y="2601913"/>
            <a:ext cx="2322513" cy="517525"/>
          </a:xfrm>
          <a:prstGeom prst="rect">
            <a:avLst/>
          </a:prstGeom>
          <a:solidFill>
            <a:schemeClr val="hlink"/>
          </a:solidFill>
          <a:ln w="9525">
            <a:noFill/>
            <a:miter lim="800000"/>
            <a:headEnd/>
            <a:tailEnd/>
          </a:ln>
          <a:effectLst/>
        </p:spPr>
        <p:txBody>
          <a:bodyPr wrap="none">
            <a:spAutoFit/>
          </a:bodyPr>
          <a:lstStyle/>
          <a:p>
            <a:r>
              <a:rPr lang="en-US" sz="1400"/>
              <a:t>Aka the product of sums form</a:t>
            </a:r>
          </a:p>
          <a:p>
            <a:r>
              <a:rPr lang="en-US" sz="1400"/>
              <a:t>From CSE/EEE 120</a:t>
            </a:r>
          </a:p>
        </p:txBody>
      </p:sp>
      <p:sp>
        <p:nvSpPr>
          <p:cNvPr id="17415" name="Text Box 7"/>
          <p:cNvSpPr txBox="1">
            <a:spLocks noChangeArrowheads="1"/>
          </p:cNvSpPr>
          <p:nvPr/>
        </p:nvSpPr>
        <p:spPr bwMode="auto">
          <a:xfrm>
            <a:off x="5715000" y="3657600"/>
            <a:ext cx="2322513" cy="304800"/>
          </a:xfrm>
          <a:prstGeom prst="rect">
            <a:avLst/>
          </a:prstGeom>
          <a:solidFill>
            <a:schemeClr val="hlink"/>
          </a:solidFill>
          <a:ln w="9525">
            <a:noFill/>
            <a:miter lim="800000"/>
            <a:headEnd/>
            <a:tailEnd/>
          </a:ln>
          <a:effectLst/>
        </p:spPr>
        <p:txBody>
          <a:bodyPr wrap="none">
            <a:spAutoFit/>
          </a:bodyPr>
          <a:lstStyle/>
          <a:p>
            <a:r>
              <a:rPr lang="en-US" sz="1400"/>
              <a:t>Aka the sum of products form</a:t>
            </a:r>
          </a:p>
        </p:txBody>
      </p:sp>
      <p:sp>
        <p:nvSpPr>
          <p:cNvPr id="17416" name="Text Box 8"/>
          <p:cNvSpPr txBox="1">
            <a:spLocks noChangeArrowheads="1"/>
          </p:cNvSpPr>
          <p:nvPr/>
        </p:nvSpPr>
        <p:spPr bwMode="auto">
          <a:xfrm>
            <a:off x="5410200" y="4953000"/>
            <a:ext cx="2365375" cy="336550"/>
          </a:xfrm>
          <a:prstGeom prst="rect">
            <a:avLst/>
          </a:prstGeom>
          <a:solidFill>
            <a:srgbClr val="9966FF"/>
          </a:solidFill>
          <a:ln w="9525">
            <a:noFill/>
            <a:miter lim="800000"/>
            <a:headEnd/>
            <a:tailEnd/>
          </a:ln>
          <a:effectLst/>
        </p:spPr>
        <p:txBody>
          <a:bodyPr wrap="none">
            <a:spAutoFit/>
          </a:bodyPr>
          <a:lstStyle/>
          <a:p>
            <a:r>
              <a:rPr lang="en-US" sz="1600"/>
              <a:t>A&amp;B =&gt; CVD is non-horn</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646000" y="2928600"/>
              <a:ext cx="2574360" cy="577800"/>
            </p14:xfrm>
          </p:contentPart>
        </mc:Choice>
        <mc:Fallback xmlns="">
          <p:pic>
            <p:nvPicPr>
              <p:cNvPr id="2" name="Ink 1"/>
              <p:cNvPicPr/>
              <p:nvPr/>
            </p:nvPicPr>
            <p:blipFill>
              <a:blip r:embed="rId5"/>
              <a:stretch>
                <a:fillRect/>
              </a:stretch>
            </p:blipFill>
            <p:spPr>
              <a:xfrm>
                <a:off x="2637720" y="2920680"/>
                <a:ext cx="2592000" cy="594360"/>
              </a:xfrm>
              <a:prstGeom prst="rect">
                <a:avLst/>
              </a:prstGeom>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p:txBody>
          <a:bodyPr/>
          <a:lstStyle/>
          <a:p>
            <a:r>
              <a:rPr lang="en-US"/>
              <a:t>Conversion to CNF form</a:t>
            </a:r>
          </a:p>
        </p:txBody>
      </p:sp>
      <p:sp>
        <p:nvSpPr>
          <p:cNvPr id="54275" name="Rectangle 1027"/>
          <p:cNvSpPr>
            <a:spLocks noGrp="1" noChangeArrowheads="1"/>
          </p:cNvSpPr>
          <p:nvPr>
            <p:ph type="body" idx="1"/>
          </p:nvPr>
        </p:nvSpPr>
        <p:spPr>
          <a:xfrm>
            <a:off x="685800" y="1981200"/>
            <a:ext cx="3657600" cy="4114800"/>
          </a:xfrm>
        </p:spPr>
        <p:txBody>
          <a:bodyPr/>
          <a:lstStyle/>
          <a:p>
            <a:pPr>
              <a:lnSpc>
                <a:spcPct val="80000"/>
              </a:lnSpc>
            </a:pPr>
            <a:r>
              <a:rPr lang="en-US" sz="1800"/>
              <a:t>CNF clause= Disjunction of literals</a:t>
            </a:r>
          </a:p>
          <a:p>
            <a:pPr lvl="1">
              <a:lnSpc>
                <a:spcPct val="80000"/>
              </a:lnSpc>
            </a:pPr>
            <a:r>
              <a:rPr lang="en-US" sz="1800"/>
              <a:t>Literal = a proposition or a negated proposition</a:t>
            </a:r>
          </a:p>
          <a:p>
            <a:pPr lvl="1">
              <a:lnSpc>
                <a:spcPct val="80000"/>
              </a:lnSpc>
            </a:pPr>
            <a:r>
              <a:rPr lang="en-US" sz="1800"/>
              <a:t>Conversion: </a:t>
            </a:r>
          </a:p>
          <a:p>
            <a:pPr lvl="2">
              <a:lnSpc>
                <a:spcPct val="80000"/>
              </a:lnSpc>
            </a:pPr>
            <a:r>
              <a:rPr lang="en-US" sz="1800"/>
              <a:t>Remove implication</a:t>
            </a:r>
          </a:p>
          <a:p>
            <a:pPr lvl="2">
              <a:lnSpc>
                <a:spcPct val="80000"/>
              </a:lnSpc>
            </a:pPr>
            <a:endParaRPr lang="en-US" sz="1800"/>
          </a:p>
          <a:p>
            <a:pPr lvl="2">
              <a:lnSpc>
                <a:spcPct val="80000"/>
              </a:lnSpc>
            </a:pPr>
            <a:r>
              <a:rPr lang="en-US" sz="1800"/>
              <a:t>Pull negation in</a:t>
            </a:r>
          </a:p>
          <a:p>
            <a:pPr lvl="2">
              <a:lnSpc>
                <a:spcPct val="80000"/>
              </a:lnSpc>
            </a:pPr>
            <a:endParaRPr lang="en-US" sz="1800"/>
          </a:p>
          <a:p>
            <a:pPr lvl="2">
              <a:lnSpc>
                <a:spcPct val="80000"/>
              </a:lnSpc>
            </a:pPr>
            <a:r>
              <a:rPr lang="en-US" sz="1800"/>
              <a:t>Use demorgans laws to distribute disjunction over conjunction</a:t>
            </a:r>
          </a:p>
          <a:p>
            <a:pPr lvl="2">
              <a:lnSpc>
                <a:spcPct val="80000"/>
              </a:lnSpc>
            </a:pPr>
            <a:r>
              <a:rPr lang="en-US" sz="1800"/>
              <a:t>Separate conjunctions</a:t>
            </a:r>
          </a:p>
          <a:p>
            <a:pPr lvl="2">
              <a:lnSpc>
                <a:spcPct val="80000"/>
              </a:lnSpc>
              <a:buFontTx/>
              <a:buNone/>
            </a:pPr>
            <a:r>
              <a:rPr lang="en-US" sz="1800"/>
              <a:t>     into clauses</a:t>
            </a:r>
          </a:p>
          <a:p>
            <a:pPr lvl="1">
              <a:lnSpc>
                <a:spcPct val="80000"/>
              </a:lnSpc>
              <a:buFontTx/>
              <a:buNone/>
            </a:pPr>
            <a:endParaRPr lang="en-US" sz="1800"/>
          </a:p>
        </p:txBody>
      </p:sp>
      <p:graphicFrame>
        <p:nvGraphicFramePr>
          <p:cNvPr id="54276" name="Object 1028"/>
          <p:cNvGraphicFramePr>
            <a:graphicFrameLocks noChangeAspect="1"/>
          </p:cNvGraphicFramePr>
          <p:nvPr/>
        </p:nvGraphicFramePr>
        <p:xfrm>
          <a:off x="4343400" y="3429000"/>
          <a:ext cx="4638675" cy="2779713"/>
        </p:xfrm>
        <a:graphic>
          <a:graphicData uri="http://schemas.openxmlformats.org/presentationml/2006/ole">
            <mc:AlternateContent xmlns:mc="http://schemas.openxmlformats.org/markup-compatibility/2006">
              <mc:Choice xmlns:v="urn:schemas-microsoft-com:vml" Requires="v">
                <p:oleObj spid="_x0000_s255008" name="Equation" r:id="rId4" imgW="2628720" imgH="1574640" progId="Equation.3">
                  <p:embed/>
                </p:oleObj>
              </mc:Choice>
              <mc:Fallback>
                <p:oleObj name="Equation" r:id="rId4" imgW="2628720" imgH="1574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429000"/>
                        <a:ext cx="4638675" cy="277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77" name="Text Box 1029"/>
          <p:cNvSpPr txBox="1">
            <a:spLocks noChangeArrowheads="1"/>
          </p:cNvSpPr>
          <p:nvPr/>
        </p:nvSpPr>
        <p:spPr bwMode="auto">
          <a:xfrm>
            <a:off x="4572000" y="1752600"/>
            <a:ext cx="4268788" cy="1187450"/>
          </a:xfrm>
          <a:prstGeom prst="rect">
            <a:avLst/>
          </a:prstGeom>
          <a:solidFill>
            <a:srgbClr val="FFFF99"/>
          </a:solidFill>
          <a:ln w="9525">
            <a:noFill/>
            <a:miter lim="800000"/>
            <a:headEnd/>
            <a:tailEnd/>
          </a:ln>
          <a:effectLst/>
        </p:spPr>
        <p:txBody>
          <a:bodyPr wrap="none">
            <a:spAutoFit/>
          </a:bodyPr>
          <a:lstStyle/>
          <a:p>
            <a:r>
              <a:rPr lang="en-US" i="1"/>
              <a:t>ANY propositional logic sentence</a:t>
            </a:r>
          </a:p>
          <a:p>
            <a:r>
              <a:rPr lang="en-US" i="1"/>
              <a:t>can be converted into CNF form</a:t>
            </a:r>
          </a:p>
          <a:p>
            <a:r>
              <a:rPr lang="en-US" i="1"/>
              <a:t>Try: ~(P&amp;Q)=&gt;~(R V W)</a:t>
            </a:r>
          </a:p>
        </p:txBody>
      </p:sp>
      <p:sp>
        <p:nvSpPr>
          <p:cNvPr id="54278" name="Rectangle 1030"/>
          <p:cNvSpPr>
            <a:spLocks noChangeArrowheads="1"/>
          </p:cNvSpPr>
          <p:nvPr/>
        </p:nvSpPr>
        <p:spPr bwMode="auto">
          <a:xfrm>
            <a:off x="4267200" y="3886200"/>
            <a:ext cx="1676400" cy="685800"/>
          </a:xfrm>
          <a:prstGeom prst="rect">
            <a:avLst/>
          </a:prstGeom>
          <a:solidFill>
            <a:schemeClr val="bg1"/>
          </a:solidFill>
          <a:ln w="9525">
            <a:noFill/>
            <a:miter lim="800000"/>
            <a:headEnd/>
            <a:tailEnd/>
          </a:ln>
          <a:effec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528560" y="122760"/>
              <a:ext cx="7444800" cy="6568200"/>
            </p14:xfrm>
          </p:contentPart>
        </mc:Choice>
        <mc:Fallback xmlns="">
          <p:pic>
            <p:nvPicPr>
              <p:cNvPr id="2" name="Ink 1"/>
              <p:cNvPicPr/>
              <p:nvPr/>
            </p:nvPicPr>
            <p:blipFill>
              <a:blip r:embed="rId7"/>
              <a:stretch>
                <a:fillRect/>
              </a:stretch>
            </p:blipFill>
            <p:spPr>
              <a:xfrm>
                <a:off x="1519200" y="115920"/>
                <a:ext cx="7466400" cy="658440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Need for resolution</a:t>
            </a:r>
          </a:p>
        </p:txBody>
      </p:sp>
      <p:sp>
        <p:nvSpPr>
          <p:cNvPr id="55299" name="Text Box 3"/>
          <p:cNvSpPr txBox="1">
            <a:spLocks noChangeArrowheads="1"/>
          </p:cNvSpPr>
          <p:nvPr/>
        </p:nvSpPr>
        <p:spPr bwMode="auto">
          <a:xfrm>
            <a:off x="822325" y="1946275"/>
            <a:ext cx="4364038" cy="4108450"/>
          </a:xfrm>
          <a:prstGeom prst="rect">
            <a:avLst/>
          </a:prstGeom>
          <a:noFill/>
          <a:ln w="9525">
            <a:noFill/>
            <a:miter lim="800000"/>
            <a:headEnd/>
            <a:tailEnd/>
          </a:ln>
          <a:effectLst/>
        </p:spPr>
        <p:txBody>
          <a:bodyPr wrap="none">
            <a:spAutoFit/>
          </a:bodyPr>
          <a:lstStyle/>
          <a:p>
            <a:pPr eaLnBrk="0" hangingPunct="0"/>
            <a:r>
              <a:rPr lang="en-US"/>
              <a:t>Yankees win, it is Destiny</a:t>
            </a:r>
          </a:p>
          <a:p>
            <a:pPr eaLnBrk="0" hangingPunct="0"/>
            <a:r>
              <a:rPr lang="en-US"/>
              <a:t>    </a:t>
            </a:r>
            <a:r>
              <a:rPr lang="en-US">
                <a:solidFill>
                  <a:schemeClr val="accent2"/>
                </a:solidFill>
              </a:rPr>
              <a:t>~YVD</a:t>
            </a:r>
          </a:p>
          <a:p>
            <a:pPr eaLnBrk="0" hangingPunct="0"/>
            <a:r>
              <a:rPr lang="en-US"/>
              <a:t>Dbacks win, it is Destiny</a:t>
            </a:r>
          </a:p>
          <a:p>
            <a:pPr eaLnBrk="0" hangingPunct="0"/>
            <a:r>
              <a:rPr lang="en-US"/>
              <a:t>   </a:t>
            </a:r>
            <a:r>
              <a:rPr lang="en-US">
                <a:solidFill>
                  <a:schemeClr val="accent2"/>
                </a:solidFill>
              </a:rPr>
              <a:t>~Db V D</a:t>
            </a:r>
          </a:p>
          <a:p>
            <a:pPr eaLnBrk="0" hangingPunct="0"/>
            <a:r>
              <a:rPr lang="en-US"/>
              <a:t>Yankees or Dbacks win</a:t>
            </a:r>
          </a:p>
          <a:p>
            <a:pPr eaLnBrk="0" hangingPunct="0"/>
            <a:r>
              <a:rPr lang="en-US">
                <a:solidFill>
                  <a:schemeClr val="accent2"/>
                </a:solidFill>
              </a:rPr>
              <a:t>    Y V Db</a:t>
            </a:r>
          </a:p>
          <a:p>
            <a:pPr eaLnBrk="0" hangingPunct="0"/>
            <a:r>
              <a:rPr lang="en-US"/>
              <a:t>Is it Destiny either way?</a:t>
            </a:r>
          </a:p>
          <a:p>
            <a:pPr eaLnBrk="0" hangingPunct="0"/>
            <a:r>
              <a:rPr lang="en-US"/>
              <a:t>   </a:t>
            </a:r>
            <a:r>
              <a:rPr lang="en-US">
                <a:solidFill>
                  <a:srgbClr val="FF3300"/>
                </a:solidFill>
              </a:rPr>
              <a:t>|= D?</a:t>
            </a:r>
            <a:r>
              <a:rPr lang="en-US"/>
              <a:t> </a:t>
            </a:r>
          </a:p>
          <a:p>
            <a:pPr eaLnBrk="0" hangingPunct="0"/>
            <a:endParaRPr lang="en-US"/>
          </a:p>
          <a:p>
            <a:pPr eaLnBrk="0" hangingPunct="0"/>
            <a:r>
              <a:rPr lang="en-US"/>
              <a:t>Can Modus Ponens derive it?</a:t>
            </a:r>
          </a:p>
          <a:p>
            <a:pPr eaLnBrk="0" hangingPunct="0"/>
            <a:r>
              <a:rPr lang="en-US"/>
              <a:t>   </a:t>
            </a:r>
            <a:r>
              <a:rPr lang="en-US" i="1"/>
              <a:t>Not until Sunday, when Db won</a:t>
            </a:r>
            <a:r>
              <a:rPr lang="en-US"/>
              <a:t> </a:t>
            </a:r>
          </a:p>
        </p:txBody>
      </p:sp>
      <p:grpSp>
        <p:nvGrpSpPr>
          <p:cNvPr id="2" name="Group 4"/>
          <p:cNvGrpSpPr>
            <a:grpSpLocks/>
          </p:cNvGrpSpPr>
          <p:nvPr/>
        </p:nvGrpSpPr>
        <p:grpSpPr bwMode="auto">
          <a:xfrm>
            <a:off x="2209800" y="3165475"/>
            <a:ext cx="3878263" cy="873125"/>
            <a:chOff x="1392" y="1994"/>
            <a:chExt cx="2443" cy="550"/>
          </a:xfrm>
        </p:grpSpPr>
        <p:sp>
          <p:nvSpPr>
            <p:cNvPr id="55301" name="Line 5"/>
            <p:cNvSpPr>
              <a:spLocks noChangeShapeType="1"/>
            </p:cNvSpPr>
            <p:nvPr/>
          </p:nvSpPr>
          <p:spPr bwMode="auto">
            <a:xfrm>
              <a:off x="1488" y="2064"/>
              <a:ext cx="1776" cy="144"/>
            </a:xfrm>
            <a:prstGeom prst="line">
              <a:avLst/>
            </a:prstGeom>
            <a:noFill/>
            <a:ln w="9525">
              <a:solidFill>
                <a:schemeClr val="tx1"/>
              </a:solidFill>
              <a:round/>
              <a:headEnd/>
              <a:tailEnd/>
            </a:ln>
            <a:effectLst/>
          </p:spPr>
          <p:txBody>
            <a:bodyPr wrap="none" anchor="ctr"/>
            <a:lstStyle/>
            <a:p>
              <a:endParaRPr lang="en-US"/>
            </a:p>
          </p:txBody>
        </p:sp>
        <p:sp>
          <p:nvSpPr>
            <p:cNvPr id="55302" name="Line 6"/>
            <p:cNvSpPr>
              <a:spLocks noChangeShapeType="1"/>
            </p:cNvSpPr>
            <p:nvPr/>
          </p:nvSpPr>
          <p:spPr bwMode="auto">
            <a:xfrm flipV="1">
              <a:off x="1392" y="2208"/>
              <a:ext cx="1872" cy="336"/>
            </a:xfrm>
            <a:prstGeom prst="line">
              <a:avLst/>
            </a:prstGeom>
            <a:noFill/>
            <a:ln w="9525">
              <a:solidFill>
                <a:schemeClr val="tx1"/>
              </a:solidFill>
              <a:round/>
              <a:headEnd/>
              <a:tailEnd/>
            </a:ln>
            <a:effectLst/>
          </p:spPr>
          <p:txBody>
            <a:bodyPr wrap="none" anchor="ctr"/>
            <a:lstStyle/>
            <a:p>
              <a:endParaRPr lang="en-US"/>
            </a:p>
          </p:txBody>
        </p:sp>
        <p:sp>
          <p:nvSpPr>
            <p:cNvPr id="55303" name="Text Box 7"/>
            <p:cNvSpPr txBox="1">
              <a:spLocks noChangeArrowheads="1"/>
            </p:cNvSpPr>
            <p:nvPr/>
          </p:nvSpPr>
          <p:spPr bwMode="auto">
            <a:xfrm>
              <a:off x="3302" y="1994"/>
              <a:ext cx="533" cy="288"/>
            </a:xfrm>
            <a:prstGeom prst="rect">
              <a:avLst/>
            </a:prstGeom>
            <a:noFill/>
            <a:ln w="9525">
              <a:noFill/>
              <a:miter lim="800000"/>
              <a:headEnd/>
              <a:tailEnd/>
            </a:ln>
            <a:effectLst/>
          </p:spPr>
          <p:txBody>
            <a:bodyPr wrap="none">
              <a:spAutoFit/>
            </a:bodyPr>
            <a:lstStyle/>
            <a:p>
              <a:pPr eaLnBrk="0" hangingPunct="0"/>
              <a:r>
                <a:rPr lang="en-US">
                  <a:solidFill>
                    <a:srgbClr val="FF3300"/>
                  </a:solidFill>
                </a:rPr>
                <a:t>DVY</a:t>
              </a:r>
            </a:p>
          </p:txBody>
        </p:sp>
      </p:grpSp>
      <p:grpSp>
        <p:nvGrpSpPr>
          <p:cNvPr id="3" name="Group 8"/>
          <p:cNvGrpSpPr>
            <a:grpSpLocks/>
          </p:cNvGrpSpPr>
          <p:nvPr/>
        </p:nvGrpSpPr>
        <p:grpSpPr bwMode="auto">
          <a:xfrm>
            <a:off x="1981200" y="2514600"/>
            <a:ext cx="6270625" cy="914400"/>
            <a:chOff x="1248" y="1584"/>
            <a:chExt cx="3950" cy="576"/>
          </a:xfrm>
        </p:grpSpPr>
        <p:sp>
          <p:nvSpPr>
            <p:cNvPr id="55305" name="Line 9"/>
            <p:cNvSpPr>
              <a:spLocks noChangeShapeType="1"/>
            </p:cNvSpPr>
            <p:nvPr/>
          </p:nvSpPr>
          <p:spPr bwMode="auto">
            <a:xfrm>
              <a:off x="1248" y="1584"/>
              <a:ext cx="3024" cy="240"/>
            </a:xfrm>
            <a:prstGeom prst="line">
              <a:avLst/>
            </a:prstGeom>
            <a:noFill/>
            <a:ln w="9525">
              <a:solidFill>
                <a:schemeClr val="tx1"/>
              </a:solidFill>
              <a:round/>
              <a:headEnd/>
              <a:tailEnd/>
            </a:ln>
            <a:effectLst/>
          </p:spPr>
          <p:txBody>
            <a:bodyPr wrap="none" anchor="ctr"/>
            <a:lstStyle/>
            <a:p>
              <a:endParaRPr lang="en-US"/>
            </a:p>
          </p:txBody>
        </p:sp>
        <p:sp>
          <p:nvSpPr>
            <p:cNvPr id="55306" name="Line 10"/>
            <p:cNvSpPr>
              <a:spLocks noChangeShapeType="1"/>
            </p:cNvSpPr>
            <p:nvPr/>
          </p:nvSpPr>
          <p:spPr bwMode="auto">
            <a:xfrm flipV="1">
              <a:off x="3744" y="1824"/>
              <a:ext cx="528" cy="336"/>
            </a:xfrm>
            <a:prstGeom prst="line">
              <a:avLst/>
            </a:prstGeom>
            <a:noFill/>
            <a:ln w="9525">
              <a:solidFill>
                <a:schemeClr val="tx1"/>
              </a:solidFill>
              <a:round/>
              <a:headEnd/>
              <a:tailEnd/>
            </a:ln>
            <a:effectLst/>
          </p:spPr>
          <p:txBody>
            <a:bodyPr wrap="none" anchor="ctr"/>
            <a:lstStyle/>
            <a:p>
              <a:endParaRPr lang="en-US"/>
            </a:p>
          </p:txBody>
        </p:sp>
        <p:sp>
          <p:nvSpPr>
            <p:cNvPr id="55307" name="Text Box 11"/>
            <p:cNvSpPr txBox="1">
              <a:spLocks noChangeArrowheads="1"/>
            </p:cNvSpPr>
            <p:nvPr/>
          </p:nvSpPr>
          <p:spPr bwMode="auto">
            <a:xfrm>
              <a:off x="4214" y="1610"/>
              <a:ext cx="984" cy="288"/>
            </a:xfrm>
            <a:prstGeom prst="rect">
              <a:avLst/>
            </a:prstGeom>
            <a:noFill/>
            <a:ln w="9525">
              <a:noFill/>
              <a:miter lim="800000"/>
              <a:headEnd/>
              <a:tailEnd/>
            </a:ln>
            <a:effectLst/>
          </p:spPr>
          <p:txBody>
            <a:bodyPr wrap="none">
              <a:spAutoFit/>
            </a:bodyPr>
            <a:lstStyle/>
            <a:p>
              <a:pPr eaLnBrk="0" hangingPunct="0"/>
              <a:r>
                <a:rPr lang="en-US">
                  <a:solidFill>
                    <a:srgbClr val="FF3300"/>
                  </a:solidFill>
                </a:rPr>
                <a:t>DVD == D</a:t>
              </a:r>
            </a:p>
          </p:txBody>
        </p:sp>
      </p:grpSp>
      <p:sp>
        <p:nvSpPr>
          <p:cNvPr id="55308" name="Text Box 12"/>
          <p:cNvSpPr txBox="1">
            <a:spLocks noChangeArrowheads="1"/>
          </p:cNvSpPr>
          <p:nvPr/>
        </p:nvSpPr>
        <p:spPr bwMode="auto">
          <a:xfrm>
            <a:off x="304800" y="152400"/>
            <a:ext cx="2138363" cy="822325"/>
          </a:xfrm>
          <a:prstGeom prst="rect">
            <a:avLst/>
          </a:prstGeom>
          <a:solidFill>
            <a:schemeClr val="hlink"/>
          </a:solidFill>
          <a:ln w="9525">
            <a:noFill/>
            <a:miter lim="800000"/>
            <a:headEnd/>
            <a:tailEnd/>
          </a:ln>
          <a:effectLst/>
        </p:spPr>
        <p:txBody>
          <a:bodyPr wrap="none">
            <a:spAutoFit/>
          </a:bodyPr>
          <a:lstStyle/>
          <a:p>
            <a:pPr eaLnBrk="0" hangingPunct="0"/>
            <a:r>
              <a:rPr lang="en-US"/>
              <a:t>Resolution does</a:t>
            </a:r>
          </a:p>
          <a:p>
            <a:pPr eaLnBrk="0" hangingPunct="0"/>
            <a:r>
              <a:rPr lang="en-US"/>
              <a:t> case analysis</a:t>
            </a:r>
          </a:p>
        </p:txBody>
      </p:sp>
      <p:grpSp>
        <p:nvGrpSpPr>
          <p:cNvPr id="4" name="Group 32"/>
          <p:cNvGrpSpPr>
            <a:grpSpLocks/>
          </p:cNvGrpSpPr>
          <p:nvPr/>
        </p:nvGrpSpPr>
        <p:grpSpPr bwMode="auto">
          <a:xfrm>
            <a:off x="5334000" y="2895600"/>
            <a:ext cx="2781300" cy="3001963"/>
            <a:chOff x="3360" y="1824"/>
            <a:chExt cx="1752" cy="1891"/>
          </a:xfrm>
        </p:grpSpPr>
        <p:grpSp>
          <p:nvGrpSpPr>
            <p:cNvPr id="5" name="Group 31"/>
            <p:cNvGrpSpPr>
              <a:grpSpLocks/>
            </p:cNvGrpSpPr>
            <p:nvPr/>
          </p:nvGrpSpPr>
          <p:grpSpPr bwMode="auto">
            <a:xfrm>
              <a:off x="4512" y="1824"/>
              <a:ext cx="576" cy="576"/>
              <a:chOff x="4512" y="1824"/>
              <a:chExt cx="576" cy="576"/>
            </a:xfrm>
          </p:grpSpPr>
          <p:sp>
            <p:nvSpPr>
              <p:cNvPr id="55310" name="Line 14"/>
              <p:cNvSpPr>
                <a:spLocks noChangeShapeType="1"/>
              </p:cNvSpPr>
              <p:nvPr/>
            </p:nvSpPr>
            <p:spPr bwMode="auto">
              <a:xfrm flipV="1">
                <a:off x="4512" y="1920"/>
                <a:ext cx="384" cy="480"/>
              </a:xfrm>
              <a:prstGeom prst="line">
                <a:avLst/>
              </a:prstGeom>
              <a:noFill/>
              <a:ln w="9525">
                <a:solidFill>
                  <a:schemeClr val="tx1"/>
                </a:solidFill>
                <a:round/>
                <a:headEnd/>
                <a:tailEnd type="triangle" w="med" len="med"/>
              </a:ln>
              <a:effectLst/>
            </p:spPr>
            <p:txBody>
              <a:bodyPr wrap="none" anchor="ctr"/>
              <a:lstStyle/>
              <a:p>
                <a:endParaRPr lang="en-US"/>
              </a:p>
            </p:txBody>
          </p:sp>
          <p:sp>
            <p:nvSpPr>
              <p:cNvPr id="55311" name="Line 15"/>
              <p:cNvSpPr>
                <a:spLocks noChangeShapeType="1"/>
              </p:cNvSpPr>
              <p:nvPr/>
            </p:nvSpPr>
            <p:spPr bwMode="auto">
              <a:xfrm>
                <a:off x="4704" y="1824"/>
                <a:ext cx="0" cy="96"/>
              </a:xfrm>
              <a:prstGeom prst="line">
                <a:avLst/>
              </a:prstGeom>
              <a:noFill/>
              <a:ln w="9525">
                <a:solidFill>
                  <a:schemeClr val="tx1"/>
                </a:solidFill>
                <a:round/>
                <a:headEnd/>
                <a:tailEnd/>
              </a:ln>
              <a:effectLst/>
            </p:spPr>
            <p:txBody>
              <a:bodyPr wrap="none" anchor="ctr"/>
              <a:lstStyle/>
              <a:p>
                <a:endParaRPr lang="en-US"/>
              </a:p>
            </p:txBody>
          </p:sp>
          <p:sp>
            <p:nvSpPr>
              <p:cNvPr id="55312" name="Line 16"/>
              <p:cNvSpPr>
                <a:spLocks noChangeShapeType="1"/>
              </p:cNvSpPr>
              <p:nvPr/>
            </p:nvSpPr>
            <p:spPr bwMode="auto">
              <a:xfrm>
                <a:off x="4704" y="1920"/>
                <a:ext cx="384" cy="0"/>
              </a:xfrm>
              <a:prstGeom prst="line">
                <a:avLst/>
              </a:prstGeom>
              <a:noFill/>
              <a:ln w="9525">
                <a:solidFill>
                  <a:schemeClr val="tx1"/>
                </a:solidFill>
                <a:round/>
                <a:headEnd/>
                <a:tailEnd/>
              </a:ln>
              <a:effectLst/>
            </p:spPr>
            <p:txBody>
              <a:bodyPr wrap="none" anchor="ctr"/>
              <a:lstStyle/>
              <a:p>
                <a:endParaRPr lang="en-US"/>
              </a:p>
            </p:txBody>
          </p:sp>
          <p:sp>
            <p:nvSpPr>
              <p:cNvPr id="55313" name="Line 17"/>
              <p:cNvSpPr>
                <a:spLocks noChangeShapeType="1"/>
              </p:cNvSpPr>
              <p:nvPr/>
            </p:nvSpPr>
            <p:spPr bwMode="auto">
              <a:xfrm flipV="1">
                <a:off x="5088" y="1824"/>
                <a:ext cx="0" cy="96"/>
              </a:xfrm>
              <a:prstGeom prst="line">
                <a:avLst/>
              </a:prstGeom>
              <a:noFill/>
              <a:ln w="9525">
                <a:solidFill>
                  <a:schemeClr val="tx1"/>
                </a:solidFill>
                <a:round/>
                <a:headEnd/>
                <a:tailEnd/>
              </a:ln>
              <a:effectLst/>
            </p:spPr>
            <p:txBody>
              <a:bodyPr wrap="none" anchor="ctr"/>
              <a:lstStyle/>
              <a:p>
                <a:endParaRPr lang="en-US"/>
              </a:p>
            </p:txBody>
          </p:sp>
        </p:grpSp>
        <p:grpSp>
          <p:nvGrpSpPr>
            <p:cNvPr id="6" name="Group 30"/>
            <p:cNvGrpSpPr>
              <a:grpSpLocks/>
            </p:cNvGrpSpPr>
            <p:nvPr/>
          </p:nvGrpSpPr>
          <p:grpSpPr bwMode="auto">
            <a:xfrm>
              <a:off x="3360" y="2446"/>
              <a:ext cx="1752" cy="1269"/>
              <a:chOff x="3360" y="2446"/>
              <a:chExt cx="1752" cy="1269"/>
            </a:xfrm>
          </p:grpSpPr>
          <p:sp>
            <p:nvSpPr>
              <p:cNvPr id="55309" name="Text Box 13"/>
              <p:cNvSpPr txBox="1">
                <a:spLocks noChangeArrowheads="1"/>
              </p:cNvSpPr>
              <p:nvPr/>
            </p:nvSpPr>
            <p:spPr bwMode="auto">
              <a:xfrm>
                <a:off x="3360" y="2446"/>
                <a:ext cx="1752" cy="1269"/>
              </a:xfrm>
              <a:prstGeom prst="rect">
                <a:avLst/>
              </a:prstGeom>
              <a:solidFill>
                <a:srgbClr val="FFFF99"/>
              </a:solidFill>
              <a:ln w="9525">
                <a:noFill/>
                <a:miter lim="800000"/>
                <a:headEnd/>
                <a:tailEnd/>
              </a:ln>
              <a:effectLst/>
            </p:spPr>
            <p:txBody>
              <a:bodyPr wrap="none">
                <a:spAutoFit/>
              </a:bodyPr>
              <a:lstStyle/>
              <a:p>
                <a:pPr eaLnBrk="0" hangingPunct="0"/>
                <a:r>
                  <a:rPr lang="en-US" sz="1800" i="1"/>
                  <a:t>Don’t need to use other</a:t>
                </a:r>
              </a:p>
              <a:p>
                <a:pPr eaLnBrk="0" hangingPunct="0"/>
                <a:r>
                  <a:rPr lang="en-US" sz="1800" i="1"/>
                  <a:t>equivalences if we use</a:t>
                </a:r>
              </a:p>
              <a:p>
                <a:pPr eaLnBrk="0" hangingPunct="0"/>
                <a:r>
                  <a:rPr lang="en-US" sz="1800" i="1"/>
                  <a:t>resolution in refutation style</a:t>
                </a:r>
              </a:p>
              <a:p>
                <a:pPr eaLnBrk="0" hangingPunct="0"/>
                <a:r>
                  <a:rPr lang="en-US" sz="1800"/>
                  <a:t>~D          ~Y</a:t>
                </a:r>
              </a:p>
              <a:p>
                <a:pPr eaLnBrk="0" hangingPunct="0"/>
                <a:r>
                  <a:rPr lang="en-US" sz="1800"/>
                  <a:t>~Y V D</a:t>
                </a:r>
              </a:p>
              <a:p>
                <a:pPr eaLnBrk="0" hangingPunct="0"/>
                <a:r>
                  <a:rPr lang="en-US" sz="1800"/>
                  <a:t>~Db V D</a:t>
                </a:r>
              </a:p>
              <a:p>
                <a:pPr eaLnBrk="0" hangingPunct="0"/>
                <a:r>
                  <a:rPr lang="en-US" sz="1800"/>
                  <a:t> Y V Db</a:t>
                </a:r>
              </a:p>
            </p:txBody>
          </p:sp>
          <p:sp>
            <p:nvSpPr>
              <p:cNvPr id="55314" name="Line 18"/>
              <p:cNvSpPr>
                <a:spLocks noChangeShapeType="1"/>
              </p:cNvSpPr>
              <p:nvPr/>
            </p:nvSpPr>
            <p:spPr bwMode="auto">
              <a:xfrm>
                <a:off x="3600" y="3072"/>
                <a:ext cx="384" cy="48"/>
              </a:xfrm>
              <a:prstGeom prst="line">
                <a:avLst/>
              </a:prstGeom>
              <a:noFill/>
              <a:ln w="9525">
                <a:solidFill>
                  <a:schemeClr val="tx1"/>
                </a:solidFill>
                <a:round/>
                <a:headEnd/>
                <a:tailEnd/>
              </a:ln>
              <a:effectLst/>
            </p:spPr>
            <p:txBody>
              <a:bodyPr wrap="none" anchor="ctr"/>
              <a:lstStyle/>
              <a:p>
                <a:endParaRPr lang="en-US"/>
              </a:p>
            </p:txBody>
          </p:sp>
          <p:sp>
            <p:nvSpPr>
              <p:cNvPr id="55315" name="Line 19"/>
              <p:cNvSpPr>
                <a:spLocks noChangeShapeType="1"/>
              </p:cNvSpPr>
              <p:nvPr/>
            </p:nvSpPr>
            <p:spPr bwMode="auto">
              <a:xfrm flipV="1">
                <a:off x="3888" y="3120"/>
                <a:ext cx="96" cy="144"/>
              </a:xfrm>
              <a:prstGeom prst="line">
                <a:avLst/>
              </a:prstGeom>
              <a:noFill/>
              <a:ln w="9525">
                <a:solidFill>
                  <a:schemeClr val="tx1"/>
                </a:solidFill>
                <a:round/>
                <a:headEnd/>
                <a:tailEnd/>
              </a:ln>
              <a:effectLst/>
            </p:spPr>
            <p:txBody>
              <a:bodyPr wrap="none" anchor="ctr"/>
              <a:lstStyle/>
              <a:p>
                <a:endParaRPr lang="en-US"/>
              </a:p>
            </p:txBody>
          </p:sp>
          <p:sp>
            <p:nvSpPr>
              <p:cNvPr id="55316" name="Line 20"/>
              <p:cNvSpPr>
                <a:spLocks noChangeShapeType="1"/>
              </p:cNvSpPr>
              <p:nvPr/>
            </p:nvSpPr>
            <p:spPr bwMode="auto">
              <a:xfrm>
                <a:off x="4176" y="3072"/>
                <a:ext cx="96" cy="288"/>
              </a:xfrm>
              <a:prstGeom prst="line">
                <a:avLst/>
              </a:prstGeom>
              <a:noFill/>
              <a:ln w="9525">
                <a:solidFill>
                  <a:schemeClr val="tx1"/>
                </a:solidFill>
                <a:round/>
                <a:headEnd/>
                <a:tailEnd/>
              </a:ln>
              <a:effectLst/>
            </p:spPr>
            <p:txBody>
              <a:bodyPr wrap="none" anchor="ctr"/>
              <a:lstStyle/>
              <a:p>
                <a:endParaRPr lang="en-US"/>
              </a:p>
            </p:txBody>
          </p:sp>
          <p:sp>
            <p:nvSpPr>
              <p:cNvPr id="55317" name="Line 21"/>
              <p:cNvSpPr>
                <a:spLocks noChangeShapeType="1"/>
              </p:cNvSpPr>
              <p:nvPr/>
            </p:nvSpPr>
            <p:spPr bwMode="auto">
              <a:xfrm flipV="1">
                <a:off x="3888" y="3360"/>
                <a:ext cx="384" cy="240"/>
              </a:xfrm>
              <a:prstGeom prst="line">
                <a:avLst/>
              </a:prstGeom>
              <a:noFill/>
              <a:ln w="9525">
                <a:solidFill>
                  <a:schemeClr val="tx1"/>
                </a:solidFill>
                <a:round/>
                <a:headEnd/>
                <a:tailEnd/>
              </a:ln>
              <a:effectLst/>
            </p:spPr>
            <p:txBody>
              <a:bodyPr wrap="none" anchor="ctr"/>
              <a:lstStyle/>
              <a:p>
                <a:endParaRPr lang="en-US"/>
              </a:p>
            </p:txBody>
          </p:sp>
          <p:sp>
            <p:nvSpPr>
              <p:cNvPr id="55318" name="Rectangle 22"/>
              <p:cNvSpPr>
                <a:spLocks noChangeArrowheads="1"/>
              </p:cNvSpPr>
              <p:nvPr/>
            </p:nvSpPr>
            <p:spPr bwMode="auto">
              <a:xfrm>
                <a:off x="4272" y="3216"/>
                <a:ext cx="292" cy="231"/>
              </a:xfrm>
              <a:prstGeom prst="rect">
                <a:avLst/>
              </a:prstGeom>
              <a:noFill/>
              <a:ln w="9525">
                <a:noFill/>
                <a:miter lim="800000"/>
                <a:headEnd/>
                <a:tailEnd/>
              </a:ln>
              <a:effectLst/>
            </p:spPr>
            <p:txBody>
              <a:bodyPr wrap="none">
                <a:spAutoFit/>
              </a:bodyPr>
              <a:lstStyle/>
              <a:p>
                <a:pPr eaLnBrk="0" hangingPunct="0"/>
                <a:r>
                  <a:rPr lang="en-US" sz="1800"/>
                  <a:t>Db</a:t>
                </a:r>
              </a:p>
            </p:txBody>
          </p:sp>
          <p:sp>
            <p:nvSpPr>
              <p:cNvPr id="55319" name="Line 23"/>
              <p:cNvSpPr>
                <a:spLocks noChangeShapeType="1"/>
              </p:cNvSpPr>
              <p:nvPr/>
            </p:nvSpPr>
            <p:spPr bwMode="auto">
              <a:xfrm>
                <a:off x="3936" y="3456"/>
                <a:ext cx="768" cy="48"/>
              </a:xfrm>
              <a:prstGeom prst="line">
                <a:avLst/>
              </a:prstGeom>
              <a:noFill/>
              <a:ln w="9525">
                <a:solidFill>
                  <a:schemeClr val="tx1"/>
                </a:solidFill>
                <a:round/>
                <a:headEnd/>
                <a:tailEnd/>
              </a:ln>
              <a:effectLst/>
            </p:spPr>
            <p:txBody>
              <a:bodyPr wrap="none" anchor="ctr"/>
              <a:lstStyle/>
              <a:p>
                <a:endParaRPr lang="en-US"/>
              </a:p>
            </p:txBody>
          </p:sp>
          <p:sp>
            <p:nvSpPr>
              <p:cNvPr id="55320" name="Line 24"/>
              <p:cNvSpPr>
                <a:spLocks noChangeShapeType="1"/>
              </p:cNvSpPr>
              <p:nvPr/>
            </p:nvSpPr>
            <p:spPr bwMode="auto">
              <a:xfrm>
                <a:off x="4560" y="3360"/>
                <a:ext cx="144" cy="144"/>
              </a:xfrm>
              <a:prstGeom prst="line">
                <a:avLst/>
              </a:prstGeom>
              <a:noFill/>
              <a:ln w="9525">
                <a:solidFill>
                  <a:schemeClr val="tx1"/>
                </a:solidFill>
                <a:round/>
                <a:headEnd/>
                <a:tailEnd/>
              </a:ln>
              <a:effectLst/>
            </p:spPr>
            <p:txBody>
              <a:bodyPr wrap="none" anchor="ctr"/>
              <a:lstStyle/>
              <a:p>
                <a:endParaRPr lang="en-US"/>
              </a:p>
            </p:txBody>
          </p:sp>
          <p:sp>
            <p:nvSpPr>
              <p:cNvPr id="55321" name="Rectangle 25"/>
              <p:cNvSpPr>
                <a:spLocks noChangeArrowheads="1"/>
              </p:cNvSpPr>
              <p:nvPr/>
            </p:nvSpPr>
            <p:spPr bwMode="auto">
              <a:xfrm>
                <a:off x="4704" y="3408"/>
                <a:ext cx="220" cy="231"/>
              </a:xfrm>
              <a:prstGeom prst="rect">
                <a:avLst/>
              </a:prstGeom>
              <a:noFill/>
              <a:ln w="9525">
                <a:noFill/>
                <a:miter lim="800000"/>
                <a:headEnd/>
                <a:tailEnd/>
              </a:ln>
              <a:effectLst/>
            </p:spPr>
            <p:txBody>
              <a:bodyPr wrap="none">
                <a:spAutoFit/>
              </a:bodyPr>
              <a:lstStyle/>
              <a:p>
                <a:pPr eaLnBrk="0" hangingPunct="0"/>
                <a:r>
                  <a:rPr lang="en-US" sz="1800"/>
                  <a:t>D</a:t>
                </a:r>
              </a:p>
            </p:txBody>
          </p:sp>
          <p:grpSp>
            <p:nvGrpSpPr>
              <p:cNvPr id="7" name="Group 29"/>
              <p:cNvGrpSpPr>
                <a:grpSpLocks/>
              </p:cNvGrpSpPr>
              <p:nvPr/>
            </p:nvGrpSpPr>
            <p:grpSpPr bwMode="auto">
              <a:xfrm>
                <a:off x="3600" y="3072"/>
                <a:ext cx="1344" cy="384"/>
                <a:chOff x="3600" y="3072"/>
                <a:chExt cx="1344" cy="384"/>
              </a:xfrm>
            </p:grpSpPr>
            <p:sp>
              <p:nvSpPr>
                <p:cNvPr id="55322" name="Line 26"/>
                <p:cNvSpPr>
                  <a:spLocks noChangeShapeType="1"/>
                </p:cNvSpPr>
                <p:nvPr/>
              </p:nvSpPr>
              <p:spPr bwMode="auto">
                <a:xfrm>
                  <a:off x="3600" y="3072"/>
                  <a:ext cx="1296" cy="240"/>
                </a:xfrm>
                <a:prstGeom prst="line">
                  <a:avLst/>
                </a:prstGeom>
                <a:noFill/>
                <a:ln w="9525">
                  <a:solidFill>
                    <a:schemeClr val="tx1"/>
                  </a:solidFill>
                  <a:round/>
                  <a:headEnd/>
                  <a:tailEnd/>
                </a:ln>
                <a:effectLst/>
              </p:spPr>
              <p:txBody>
                <a:bodyPr wrap="none" anchor="ctr"/>
                <a:lstStyle/>
                <a:p>
                  <a:endParaRPr lang="en-US"/>
                </a:p>
              </p:txBody>
            </p:sp>
            <p:sp>
              <p:nvSpPr>
                <p:cNvPr id="55323" name="Line 27"/>
                <p:cNvSpPr>
                  <a:spLocks noChangeShapeType="1"/>
                </p:cNvSpPr>
                <p:nvPr/>
              </p:nvSpPr>
              <p:spPr bwMode="auto">
                <a:xfrm flipV="1">
                  <a:off x="4896" y="3312"/>
                  <a:ext cx="0" cy="144"/>
                </a:xfrm>
                <a:prstGeom prst="line">
                  <a:avLst/>
                </a:prstGeom>
                <a:noFill/>
                <a:ln w="9525">
                  <a:solidFill>
                    <a:schemeClr val="tx1"/>
                  </a:solidFill>
                  <a:round/>
                  <a:headEnd/>
                  <a:tailEnd/>
                </a:ln>
                <a:effectLst/>
              </p:spPr>
              <p:txBody>
                <a:bodyPr wrap="none" anchor="ctr"/>
                <a:lstStyle/>
                <a:p>
                  <a:endParaRPr lang="en-US"/>
                </a:p>
              </p:txBody>
            </p:sp>
            <p:sp>
              <p:nvSpPr>
                <p:cNvPr id="55324" name="Rectangle 28"/>
                <p:cNvSpPr>
                  <a:spLocks noChangeArrowheads="1"/>
                </p:cNvSpPr>
                <p:nvPr/>
              </p:nvSpPr>
              <p:spPr bwMode="auto">
                <a:xfrm>
                  <a:off x="4896" y="3216"/>
                  <a:ext cx="48" cy="48"/>
                </a:xfrm>
                <a:prstGeom prst="rect">
                  <a:avLst/>
                </a:prstGeom>
                <a:noFill/>
                <a:ln w="9525">
                  <a:solidFill>
                    <a:schemeClr val="tx1"/>
                  </a:solidFill>
                  <a:miter lim="800000"/>
                  <a:headEnd/>
                  <a:tailEnd/>
                </a:ln>
                <a:effectLst/>
              </p:spPr>
              <p:txBody>
                <a:bodyPr wrap="none" anchor="ctr"/>
                <a:lstStyle/>
                <a:p>
                  <a:endParaRPr lang="en-US"/>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5308"/>
                                        </p:tgtEl>
                                        <p:attrNameLst>
                                          <p:attrName>style.visibility</p:attrName>
                                        </p:attrNameLst>
                                      </p:cBhvr>
                                      <p:to>
                                        <p:strVal val="visible"/>
                                      </p:to>
                                    </p:set>
                                    <p:anim calcmode="lin" valueType="num">
                                      <p:cBhvr additive="base">
                                        <p:cTn id="19" dur="500" fill="hold"/>
                                        <p:tgtEl>
                                          <p:spTgt spid="55308"/>
                                        </p:tgtEl>
                                        <p:attrNameLst>
                                          <p:attrName>ppt_x</p:attrName>
                                        </p:attrNameLst>
                                      </p:cBhvr>
                                      <p:tavLst>
                                        <p:tav tm="0">
                                          <p:val>
                                            <p:strVal val="0-#ppt_w/2"/>
                                          </p:val>
                                        </p:tav>
                                        <p:tav tm="100000">
                                          <p:val>
                                            <p:strVal val="#ppt_x"/>
                                          </p:val>
                                        </p:tav>
                                      </p:tavLst>
                                    </p:anim>
                                    <p:anim calcmode="lin" valueType="num">
                                      <p:cBhvr additive="base">
                                        <p:cTn id="20" dur="500" fill="hold"/>
                                        <p:tgtEl>
                                          <p:spTgt spid="5530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8"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sz="4000"/>
              <a:t>Solving problems using propositional logic</a:t>
            </a:r>
          </a:p>
        </p:txBody>
      </p:sp>
      <p:sp>
        <p:nvSpPr>
          <p:cNvPr id="240643" name="Rectangle 3"/>
          <p:cNvSpPr>
            <a:spLocks noGrp="1" noChangeArrowheads="1"/>
          </p:cNvSpPr>
          <p:nvPr>
            <p:ph type="body" idx="1"/>
          </p:nvPr>
        </p:nvSpPr>
        <p:spPr/>
        <p:txBody>
          <a:bodyPr/>
          <a:lstStyle/>
          <a:p>
            <a:pPr>
              <a:lnSpc>
                <a:spcPct val="90000"/>
              </a:lnSpc>
            </a:pPr>
            <a:r>
              <a:rPr lang="en-US" sz="2400"/>
              <a:t>Need to write what you know as propositional formulas</a:t>
            </a:r>
          </a:p>
          <a:p>
            <a:pPr>
              <a:lnSpc>
                <a:spcPct val="90000"/>
              </a:lnSpc>
            </a:pPr>
            <a:r>
              <a:rPr lang="en-US" sz="2400"/>
              <a:t>Theorem proving will then tell you whether a given new sentence will hold given what you know</a:t>
            </a:r>
          </a:p>
          <a:p>
            <a:pPr>
              <a:lnSpc>
                <a:spcPct val="90000"/>
              </a:lnSpc>
            </a:pPr>
            <a:r>
              <a:rPr lang="en-US" sz="2400"/>
              <a:t>Three kinds of queries</a:t>
            </a:r>
          </a:p>
          <a:p>
            <a:pPr lvl="1">
              <a:lnSpc>
                <a:spcPct val="90000"/>
              </a:lnSpc>
            </a:pPr>
            <a:r>
              <a:rPr lang="en-US" sz="2000"/>
              <a:t>Is my knowledge base consistent? (i.e. is there at least one world where everything I know is true?) </a:t>
            </a:r>
            <a:r>
              <a:rPr lang="en-US" sz="2000" i="1"/>
              <a:t>Satisfiability</a:t>
            </a:r>
            <a:endParaRPr lang="en-US" sz="2000"/>
          </a:p>
          <a:p>
            <a:pPr lvl="1">
              <a:lnSpc>
                <a:spcPct val="90000"/>
              </a:lnSpc>
            </a:pPr>
            <a:r>
              <a:rPr lang="en-US" sz="2000"/>
              <a:t>Is the sentence S</a:t>
            </a:r>
            <a:r>
              <a:rPr lang="en-US" sz="2000" i="1"/>
              <a:t> entailed</a:t>
            </a:r>
            <a:r>
              <a:rPr lang="en-US" sz="2000"/>
              <a:t> by my knowledge base? (i.e., is it true in every world where my knowledge base is true?)</a:t>
            </a:r>
          </a:p>
          <a:p>
            <a:pPr lvl="1">
              <a:lnSpc>
                <a:spcPct val="90000"/>
              </a:lnSpc>
            </a:pPr>
            <a:r>
              <a:rPr lang="en-US" sz="2000"/>
              <a:t>Is the sentence S </a:t>
            </a:r>
            <a:r>
              <a:rPr lang="en-US" sz="2000" i="1"/>
              <a:t>consistent/possibly true</a:t>
            </a:r>
            <a:r>
              <a:rPr lang="en-US" sz="2000"/>
              <a:t> with my knowledge base? (i.e., is S true in at least one of the worlds where my knowledge base holds?)</a:t>
            </a:r>
          </a:p>
          <a:p>
            <a:pPr lvl="2">
              <a:lnSpc>
                <a:spcPct val="90000"/>
              </a:lnSpc>
            </a:pPr>
            <a:r>
              <a:rPr lang="en-US" sz="1800">
                <a:solidFill>
                  <a:srgbClr val="FF0000"/>
                </a:solidFill>
              </a:rPr>
              <a:t>S is consistent if ~S is not entailed</a:t>
            </a:r>
          </a:p>
          <a:p>
            <a:pPr lvl="1">
              <a:lnSpc>
                <a:spcPct val="90000"/>
              </a:lnSpc>
            </a:pPr>
            <a:endParaRPr lang="en-US" sz="2000"/>
          </a:p>
          <a:p>
            <a:pPr lvl="1">
              <a:lnSpc>
                <a:spcPct val="90000"/>
              </a:lnSpc>
              <a:buFontTx/>
              <a:buNone/>
            </a:pPr>
            <a:endParaRPr lang="en-US" sz="2000"/>
          </a:p>
          <a:p>
            <a:pPr>
              <a:lnSpc>
                <a:spcPct val="90000"/>
              </a:lnSpc>
            </a:pPr>
            <a:endParaRPr lang="en-US" sz="240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304800"/>
            <a:ext cx="7772400" cy="1143000"/>
          </a:xfrm>
        </p:spPr>
        <p:txBody>
          <a:bodyPr/>
          <a:lstStyle/>
          <a:p>
            <a:r>
              <a:rPr lang="en-US"/>
              <a:t>Steps in Resolution Refutation</a:t>
            </a:r>
          </a:p>
        </p:txBody>
      </p:sp>
      <p:sp>
        <p:nvSpPr>
          <p:cNvPr id="56323" name="Rectangle 3"/>
          <p:cNvSpPr>
            <a:spLocks noGrp="1" noChangeArrowheads="1"/>
          </p:cNvSpPr>
          <p:nvPr>
            <p:ph type="body" idx="1"/>
          </p:nvPr>
        </p:nvSpPr>
        <p:spPr>
          <a:xfrm>
            <a:off x="457200" y="1524000"/>
            <a:ext cx="7848600" cy="4800600"/>
          </a:xfrm>
        </p:spPr>
        <p:txBody>
          <a:bodyPr/>
          <a:lstStyle/>
          <a:p>
            <a:r>
              <a:rPr lang="en-US" sz="1800"/>
              <a:t>Consider the following problem</a:t>
            </a:r>
          </a:p>
          <a:p>
            <a:pPr lvl="1"/>
            <a:r>
              <a:rPr lang="en-US" sz="1600"/>
              <a:t>If the grass is wet, then it is either raining or the sprinkler is on</a:t>
            </a:r>
          </a:p>
          <a:p>
            <a:pPr lvl="2"/>
            <a:r>
              <a:rPr lang="en-US" sz="1400"/>
              <a:t>GW =&gt; R V SP         </a:t>
            </a:r>
            <a:r>
              <a:rPr lang="en-US" sz="1400">
                <a:solidFill>
                  <a:schemeClr val="accent2"/>
                </a:solidFill>
              </a:rPr>
              <a:t>~GW V R V SP</a:t>
            </a:r>
          </a:p>
          <a:p>
            <a:pPr lvl="1"/>
            <a:r>
              <a:rPr lang="en-US" sz="1600"/>
              <a:t>If it is raining, then Timmy is happy</a:t>
            </a:r>
          </a:p>
          <a:p>
            <a:pPr lvl="2"/>
            <a:r>
              <a:rPr lang="en-US" sz="1400"/>
              <a:t>R =&gt; TH                  </a:t>
            </a:r>
            <a:r>
              <a:rPr lang="en-US" sz="1400">
                <a:solidFill>
                  <a:schemeClr val="accent2"/>
                </a:solidFill>
              </a:rPr>
              <a:t>~R  V TH</a:t>
            </a:r>
          </a:p>
          <a:p>
            <a:pPr lvl="1"/>
            <a:r>
              <a:rPr lang="en-US" sz="1600"/>
              <a:t>If the sprinklers are on, Timmy is happy</a:t>
            </a:r>
          </a:p>
          <a:p>
            <a:pPr lvl="2"/>
            <a:r>
              <a:rPr lang="en-US" sz="1400"/>
              <a:t>SP =&gt; TH                   </a:t>
            </a:r>
            <a:r>
              <a:rPr lang="en-US" sz="1400">
                <a:solidFill>
                  <a:schemeClr val="accent2"/>
                </a:solidFill>
              </a:rPr>
              <a:t>~SP  V TH</a:t>
            </a:r>
          </a:p>
          <a:p>
            <a:pPr lvl="1"/>
            <a:r>
              <a:rPr lang="en-US" sz="1600"/>
              <a:t>If timmy is happy, then he sings</a:t>
            </a:r>
          </a:p>
          <a:p>
            <a:pPr lvl="2"/>
            <a:r>
              <a:rPr lang="en-US" sz="1400"/>
              <a:t>TH =&gt; SG                 </a:t>
            </a:r>
            <a:r>
              <a:rPr lang="en-US" sz="1400">
                <a:solidFill>
                  <a:schemeClr val="accent2"/>
                </a:solidFill>
              </a:rPr>
              <a:t>~TH V SG</a:t>
            </a:r>
          </a:p>
          <a:p>
            <a:pPr lvl="1"/>
            <a:r>
              <a:rPr lang="en-US" sz="1600"/>
              <a:t>Timmy is not singing</a:t>
            </a:r>
          </a:p>
          <a:p>
            <a:pPr lvl="2"/>
            <a:r>
              <a:rPr lang="en-US" sz="1400"/>
              <a:t>~SG                           </a:t>
            </a:r>
            <a:r>
              <a:rPr lang="en-US" sz="1400">
                <a:solidFill>
                  <a:schemeClr val="accent2"/>
                </a:solidFill>
              </a:rPr>
              <a:t>~SG</a:t>
            </a:r>
          </a:p>
          <a:p>
            <a:pPr lvl="1"/>
            <a:r>
              <a:rPr lang="en-US" sz="1600" i="1"/>
              <a:t>Prove that the grass is not wet</a:t>
            </a:r>
          </a:p>
          <a:p>
            <a:pPr lvl="2"/>
            <a:r>
              <a:rPr lang="en-US" sz="1400" i="1"/>
              <a:t>|= ~GW?                    </a:t>
            </a:r>
            <a:r>
              <a:rPr lang="en-US" sz="1400" i="1">
                <a:solidFill>
                  <a:schemeClr val="accent2"/>
                </a:solidFill>
              </a:rPr>
              <a:t>GW</a:t>
            </a:r>
          </a:p>
          <a:p>
            <a:pPr lvl="2">
              <a:buFontTx/>
              <a:buNone/>
            </a:pPr>
            <a:endParaRPr lang="en-US" sz="1400" i="1"/>
          </a:p>
          <a:p>
            <a:pPr lvl="1"/>
            <a:endParaRPr lang="en-US" sz="1600"/>
          </a:p>
        </p:txBody>
      </p:sp>
      <p:grpSp>
        <p:nvGrpSpPr>
          <p:cNvPr id="2" name="Group 39"/>
          <p:cNvGrpSpPr>
            <a:grpSpLocks/>
          </p:cNvGrpSpPr>
          <p:nvPr/>
        </p:nvGrpSpPr>
        <p:grpSpPr bwMode="auto">
          <a:xfrm>
            <a:off x="3505200" y="2286000"/>
            <a:ext cx="2540000" cy="2840038"/>
            <a:chOff x="2208" y="1440"/>
            <a:chExt cx="1600" cy="1789"/>
          </a:xfrm>
        </p:grpSpPr>
        <p:sp>
          <p:nvSpPr>
            <p:cNvPr id="56324" name="Line 4"/>
            <p:cNvSpPr>
              <a:spLocks noChangeShapeType="1"/>
            </p:cNvSpPr>
            <p:nvPr/>
          </p:nvSpPr>
          <p:spPr bwMode="auto">
            <a:xfrm>
              <a:off x="2736" y="1440"/>
              <a:ext cx="624" cy="1680"/>
            </a:xfrm>
            <a:prstGeom prst="line">
              <a:avLst/>
            </a:prstGeom>
            <a:noFill/>
            <a:ln w="9525">
              <a:solidFill>
                <a:srgbClr val="FF3300"/>
              </a:solidFill>
              <a:round/>
              <a:headEnd/>
              <a:tailEnd/>
            </a:ln>
            <a:effectLst/>
          </p:spPr>
          <p:txBody>
            <a:bodyPr/>
            <a:lstStyle/>
            <a:p>
              <a:endParaRPr lang="en-US"/>
            </a:p>
          </p:txBody>
        </p:sp>
        <p:sp>
          <p:nvSpPr>
            <p:cNvPr id="56325" name="Line 5"/>
            <p:cNvSpPr>
              <a:spLocks noChangeShapeType="1"/>
            </p:cNvSpPr>
            <p:nvPr/>
          </p:nvSpPr>
          <p:spPr bwMode="auto">
            <a:xfrm flipV="1">
              <a:off x="2208" y="3120"/>
              <a:ext cx="1152" cy="48"/>
            </a:xfrm>
            <a:prstGeom prst="line">
              <a:avLst/>
            </a:prstGeom>
            <a:noFill/>
            <a:ln w="9525">
              <a:solidFill>
                <a:srgbClr val="FF3300"/>
              </a:solidFill>
              <a:round/>
              <a:headEnd/>
              <a:tailEnd/>
            </a:ln>
            <a:effectLst/>
          </p:spPr>
          <p:txBody>
            <a:bodyPr/>
            <a:lstStyle/>
            <a:p>
              <a:endParaRPr lang="en-US"/>
            </a:p>
          </p:txBody>
        </p:sp>
        <p:sp>
          <p:nvSpPr>
            <p:cNvPr id="56326" name="Text Box 6"/>
            <p:cNvSpPr txBox="1">
              <a:spLocks noChangeArrowheads="1"/>
            </p:cNvSpPr>
            <p:nvPr/>
          </p:nvSpPr>
          <p:spPr bwMode="auto">
            <a:xfrm>
              <a:off x="3350" y="3031"/>
              <a:ext cx="458" cy="198"/>
            </a:xfrm>
            <a:prstGeom prst="rect">
              <a:avLst/>
            </a:prstGeom>
            <a:noFill/>
            <a:ln w="9525">
              <a:solidFill>
                <a:srgbClr val="FF3300"/>
              </a:solidFill>
              <a:miter lim="800000"/>
              <a:headEnd/>
              <a:tailEnd/>
            </a:ln>
            <a:effectLst/>
          </p:spPr>
          <p:txBody>
            <a:bodyPr wrap="none">
              <a:spAutoFit/>
            </a:bodyPr>
            <a:lstStyle/>
            <a:p>
              <a:r>
                <a:rPr lang="en-US" sz="1400">
                  <a:solidFill>
                    <a:srgbClr val="FF3300"/>
                  </a:solidFill>
                </a:rPr>
                <a:t>R V SP</a:t>
              </a:r>
            </a:p>
          </p:txBody>
        </p:sp>
      </p:grpSp>
      <p:grpSp>
        <p:nvGrpSpPr>
          <p:cNvPr id="3" name="Group 40"/>
          <p:cNvGrpSpPr>
            <a:grpSpLocks/>
          </p:cNvGrpSpPr>
          <p:nvPr/>
        </p:nvGrpSpPr>
        <p:grpSpPr bwMode="auto">
          <a:xfrm>
            <a:off x="3886200" y="2819400"/>
            <a:ext cx="3511550" cy="2133600"/>
            <a:chOff x="2448" y="1776"/>
            <a:chExt cx="2212" cy="1344"/>
          </a:xfrm>
        </p:grpSpPr>
        <p:sp>
          <p:nvSpPr>
            <p:cNvPr id="56327" name="Line 7"/>
            <p:cNvSpPr>
              <a:spLocks noChangeShapeType="1"/>
            </p:cNvSpPr>
            <p:nvPr/>
          </p:nvSpPr>
          <p:spPr bwMode="auto">
            <a:xfrm>
              <a:off x="2448" y="1776"/>
              <a:ext cx="1680" cy="960"/>
            </a:xfrm>
            <a:prstGeom prst="line">
              <a:avLst/>
            </a:prstGeom>
            <a:noFill/>
            <a:ln w="9525">
              <a:solidFill>
                <a:srgbClr val="FF3300"/>
              </a:solidFill>
              <a:round/>
              <a:headEnd/>
              <a:tailEnd/>
            </a:ln>
            <a:effectLst/>
          </p:spPr>
          <p:txBody>
            <a:bodyPr/>
            <a:lstStyle/>
            <a:p>
              <a:endParaRPr lang="en-US"/>
            </a:p>
          </p:txBody>
        </p:sp>
        <p:sp>
          <p:nvSpPr>
            <p:cNvPr id="56328" name="Line 8"/>
            <p:cNvSpPr>
              <a:spLocks noChangeShapeType="1"/>
            </p:cNvSpPr>
            <p:nvPr/>
          </p:nvSpPr>
          <p:spPr bwMode="auto">
            <a:xfrm flipV="1">
              <a:off x="3744" y="2736"/>
              <a:ext cx="384" cy="384"/>
            </a:xfrm>
            <a:prstGeom prst="line">
              <a:avLst/>
            </a:prstGeom>
            <a:noFill/>
            <a:ln w="9525">
              <a:solidFill>
                <a:srgbClr val="FF3300"/>
              </a:solidFill>
              <a:round/>
              <a:headEnd/>
              <a:tailEnd/>
            </a:ln>
            <a:effectLst/>
          </p:spPr>
          <p:txBody>
            <a:bodyPr/>
            <a:lstStyle/>
            <a:p>
              <a:endParaRPr lang="en-US"/>
            </a:p>
          </p:txBody>
        </p:sp>
        <p:sp>
          <p:nvSpPr>
            <p:cNvPr id="56329" name="Text Box 9"/>
            <p:cNvSpPr txBox="1">
              <a:spLocks noChangeArrowheads="1"/>
            </p:cNvSpPr>
            <p:nvPr/>
          </p:nvSpPr>
          <p:spPr bwMode="auto">
            <a:xfrm>
              <a:off x="4128" y="2640"/>
              <a:ext cx="532" cy="198"/>
            </a:xfrm>
            <a:prstGeom prst="rect">
              <a:avLst/>
            </a:prstGeom>
            <a:noFill/>
            <a:ln w="9525">
              <a:solidFill>
                <a:srgbClr val="FF3300"/>
              </a:solidFill>
              <a:miter lim="800000"/>
              <a:headEnd/>
              <a:tailEnd/>
            </a:ln>
            <a:effectLst/>
          </p:spPr>
          <p:txBody>
            <a:bodyPr wrap="none">
              <a:spAutoFit/>
            </a:bodyPr>
            <a:lstStyle/>
            <a:p>
              <a:r>
                <a:rPr lang="en-US" sz="1400">
                  <a:solidFill>
                    <a:srgbClr val="FF3300"/>
                  </a:solidFill>
                </a:rPr>
                <a:t>TH V SP</a:t>
              </a:r>
            </a:p>
          </p:txBody>
        </p:sp>
      </p:grpSp>
      <p:grpSp>
        <p:nvGrpSpPr>
          <p:cNvPr id="4" name="Group 41"/>
          <p:cNvGrpSpPr>
            <a:grpSpLocks/>
          </p:cNvGrpSpPr>
          <p:nvPr/>
        </p:nvGrpSpPr>
        <p:grpSpPr bwMode="auto">
          <a:xfrm>
            <a:off x="3962400" y="3810000"/>
            <a:ext cx="4340225" cy="533400"/>
            <a:chOff x="2496" y="2400"/>
            <a:chExt cx="2734" cy="336"/>
          </a:xfrm>
        </p:grpSpPr>
        <p:sp>
          <p:nvSpPr>
            <p:cNvPr id="56331" name="Line 11"/>
            <p:cNvSpPr>
              <a:spLocks noChangeShapeType="1"/>
            </p:cNvSpPr>
            <p:nvPr/>
          </p:nvSpPr>
          <p:spPr bwMode="auto">
            <a:xfrm>
              <a:off x="2496" y="2496"/>
              <a:ext cx="2208" cy="0"/>
            </a:xfrm>
            <a:prstGeom prst="line">
              <a:avLst/>
            </a:prstGeom>
            <a:noFill/>
            <a:ln w="9525">
              <a:solidFill>
                <a:srgbClr val="FF3300"/>
              </a:solidFill>
              <a:round/>
              <a:headEnd/>
              <a:tailEnd/>
            </a:ln>
            <a:effectLst/>
          </p:spPr>
          <p:txBody>
            <a:bodyPr/>
            <a:lstStyle/>
            <a:p>
              <a:endParaRPr lang="en-US"/>
            </a:p>
          </p:txBody>
        </p:sp>
        <p:sp>
          <p:nvSpPr>
            <p:cNvPr id="56332" name="Line 12"/>
            <p:cNvSpPr>
              <a:spLocks noChangeShapeType="1"/>
            </p:cNvSpPr>
            <p:nvPr/>
          </p:nvSpPr>
          <p:spPr bwMode="auto">
            <a:xfrm flipV="1">
              <a:off x="4608" y="2496"/>
              <a:ext cx="96" cy="240"/>
            </a:xfrm>
            <a:prstGeom prst="line">
              <a:avLst/>
            </a:prstGeom>
            <a:noFill/>
            <a:ln w="9525">
              <a:solidFill>
                <a:srgbClr val="FF3300"/>
              </a:solidFill>
              <a:round/>
              <a:headEnd/>
              <a:tailEnd/>
            </a:ln>
            <a:effectLst/>
          </p:spPr>
          <p:txBody>
            <a:bodyPr/>
            <a:lstStyle/>
            <a:p>
              <a:endParaRPr lang="en-US"/>
            </a:p>
          </p:txBody>
        </p:sp>
        <p:sp>
          <p:nvSpPr>
            <p:cNvPr id="56334" name="Text Box 14"/>
            <p:cNvSpPr txBox="1">
              <a:spLocks noChangeArrowheads="1"/>
            </p:cNvSpPr>
            <p:nvPr/>
          </p:nvSpPr>
          <p:spPr bwMode="auto">
            <a:xfrm>
              <a:off x="4704" y="2400"/>
              <a:ext cx="526" cy="198"/>
            </a:xfrm>
            <a:prstGeom prst="rect">
              <a:avLst/>
            </a:prstGeom>
            <a:noFill/>
            <a:ln w="9525">
              <a:solidFill>
                <a:srgbClr val="FF3300"/>
              </a:solidFill>
              <a:miter lim="800000"/>
              <a:headEnd/>
              <a:tailEnd/>
            </a:ln>
            <a:effectLst/>
          </p:spPr>
          <p:txBody>
            <a:bodyPr wrap="none">
              <a:spAutoFit/>
            </a:bodyPr>
            <a:lstStyle/>
            <a:p>
              <a:r>
                <a:rPr lang="en-US" sz="1400">
                  <a:solidFill>
                    <a:srgbClr val="FF3300"/>
                  </a:solidFill>
                </a:rPr>
                <a:t>SG V SP</a:t>
              </a:r>
            </a:p>
          </p:txBody>
        </p:sp>
      </p:grpSp>
      <p:grpSp>
        <p:nvGrpSpPr>
          <p:cNvPr id="5" name="Group 42"/>
          <p:cNvGrpSpPr>
            <a:grpSpLocks/>
          </p:cNvGrpSpPr>
          <p:nvPr/>
        </p:nvGrpSpPr>
        <p:grpSpPr bwMode="auto">
          <a:xfrm>
            <a:off x="3581400" y="4114800"/>
            <a:ext cx="4495800" cy="2219325"/>
            <a:chOff x="2256" y="2592"/>
            <a:chExt cx="2832" cy="1398"/>
          </a:xfrm>
        </p:grpSpPr>
        <p:sp>
          <p:nvSpPr>
            <p:cNvPr id="56336" name="Line 16"/>
            <p:cNvSpPr>
              <a:spLocks noChangeShapeType="1"/>
            </p:cNvSpPr>
            <p:nvPr/>
          </p:nvSpPr>
          <p:spPr bwMode="auto">
            <a:xfrm>
              <a:off x="2256" y="2832"/>
              <a:ext cx="1776" cy="960"/>
            </a:xfrm>
            <a:prstGeom prst="line">
              <a:avLst/>
            </a:prstGeom>
            <a:noFill/>
            <a:ln w="9525">
              <a:solidFill>
                <a:srgbClr val="FF3300"/>
              </a:solidFill>
              <a:round/>
              <a:headEnd/>
              <a:tailEnd/>
            </a:ln>
            <a:effectLst/>
          </p:spPr>
          <p:txBody>
            <a:bodyPr/>
            <a:lstStyle/>
            <a:p>
              <a:endParaRPr lang="en-US"/>
            </a:p>
          </p:txBody>
        </p:sp>
        <p:sp>
          <p:nvSpPr>
            <p:cNvPr id="56337" name="Line 17"/>
            <p:cNvSpPr>
              <a:spLocks noChangeShapeType="1"/>
            </p:cNvSpPr>
            <p:nvPr/>
          </p:nvSpPr>
          <p:spPr bwMode="auto">
            <a:xfrm flipH="1">
              <a:off x="4032" y="2592"/>
              <a:ext cx="1056" cy="1200"/>
            </a:xfrm>
            <a:prstGeom prst="line">
              <a:avLst/>
            </a:prstGeom>
            <a:noFill/>
            <a:ln w="9525">
              <a:solidFill>
                <a:srgbClr val="FF3300"/>
              </a:solidFill>
              <a:round/>
              <a:headEnd/>
              <a:tailEnd/>
            </a:ln>
            <a:effectLst/>
          </p:spPr>
          <p:txBody>
            <a:bodyPr/>
            <a:lstStyle/>
            <a:p>
              <a:endParaRPr lang="en-US"/>
            </a:p>
          </p:txBody>
        </p:sp>
        <p:sp>
          <p:nvSpPr>
            <p:cNvPr id="56338" name="Text Box 18"/>
            <p:cNvSpPr txBox="1">
              <a:spLocks noChangeArrowheads="1"/>
            </p:cNvSpPr>
            <p:nvPr/>
          </p:nvSpPr>
          <p:spPr bwMode="auto">
            <a:xfrm>
              <a:off x="4032" y="3792"/>
              <a:ext cx="246" cy="198"/>
            </a:xfrm>
            <a:prstGeom prst="rect">
              <a:avLst/>
            </a:prstGeom>
            <a:noFill/>
            <a:ln w="9525">
              <a:solidFill>
                <a:srgbClr val="FF3300"/>
              </a:solidFill>
              <a:miter lim="800000"/>
              <a:headEnd/>
              <a:tailEnd/>
            </a:ln>
            <a:effectLst/>
          </p:spPr>
          <p:txBody>
            <a:bodyPr wrap="none">
              <a:spAutoFit/>
            </a:bodyPr>
            <a:lstStyle/>
            <a:p>
              <a:r>
                <a:rPr lang="en-US" sz="1400">
                  <a:solidFill>
                    <a:srgbClr val="FF3300"/>
                  </a:solidFill>
                </a:rPr>
                <a:t>SP</a:t>
              </a:r>
            </a:p>
          </p:txBody>
        </p:sp>
      </p:grpSp>
      <p:grpSp>
        <p:nvGrpSpPr>
          <p:cNvPr id="6" name="Group 43"/>
          <p:cNvGrpSpPr>
            <a:grpSpLocks/>
          </p:cNvGrpSpPr>
          <p:nvPr/>
        </p:nvGrpSpPr>
        <p:grpSpPr bwMode="auto">
          <a:xfrm>
            <a:off x="3733800" y="3505200"/>
            <a:ext cx="2743200" cy="2905125"/>
            <a:chOff x="2352" y="2208"/>
            <a:chExt cx="1728" cy="1830"/>
          </a:xfrm>
        </p:grpSpPr>
        <p:sp>
          <p:nvSpPr>
            <p:cNvPr id="56341" name="Line 21"/>
            <p:cNvSpPr>
              <a:spLocks noChangeShapeType="1"/>
            </p:cNvSpPr>
            <p:nvPr/>
          </p:nvSpPr>
          <p:spPr bwMode="auto">
            <a:xfrm>
              <a:off x="2496" y="2208"/>
              <a:ext cx="192" cy="1632"/>
            </a:xfrm>
            <a:prstGeom prst="line">
              <a:avLst/>
            </a:prstGeom>
            <a:noFill/>
            <a:ln w="9525">
              <a:solidFill>
                <a:srgbClr val="FF3300"/>
              </a:solidFill>
              <a:round/>
              <a:headEnd/>
              <a:tailEnd/>
            </a:ln>
            <a:effectLst/>
          </p:spPr>
          <p:txBody>
            <a:bodyPr/>
            <a:lstStyle/>
            <a:p>
              <a:endParaRPr lang="en-US"/>
            </a:p>
          </p:txBody>
        </p:sp>
        <p:sp>
          <p:nvSpPr>
            <p:cNvPr id="56342" name="Line 22"/>
            <p:cNvSpPr>
              <a:spLocks noChangeShapeType="1"/>
            </p:cNvSpPr>
            <p:nvPr/>
          </p:nvSpPr>
          <p:spPr bwMode="auto">
            <a:xfrm>
              <a:off x="2688" y="3840"/>
              <a:ext cx="1392" cy="48"/>
            </a:xfrm>
            <a:prstGeom prst="line">
              <a:avLst/>
            </a:prstGeom>
            <a:noFill/>
            <a:ln w="9525">
              <a:solidFill>
                <a:srgbClr val="FF3300"/>
              </a:solidFill>
              <a:round/>
              <a:headEnd/>
              <a:tailEnd/>
            </a:ln>
            <a:effectLst/>
          </p:spPr>
          <p:txBody>
            <a:bodyPr/>
            <a:lstStyle/>
            <a:p>
              <a:endParaRPr lang="en-US"/>
            </a:p>
          </p:txBody>
        </p:sp>
        <p:sp>
          <p:nvSpPr>
            <p:cNvPr id="56344" name="Text Box 24"/>
            <p:cNvSpPr txBox="1">
              <a:spLocks noChangeArrowheads="1"/>
            </p:cNvSpPr>
            <p:nvPr/>
          </p:nvSpPr>
          <p:spPr bwMode="auto">
            <a:xfrm>
              <a:off x="2352" y="3840"/>
              <a:ext cx="271" cy="198"/>
            </a:xfrm>
            <a:prstGeom prst="rect">
              <a:avLst/>
            </a:prstGeom>
            <a:noFill/>
            <a:ln w="9525">
              <a:solidFill>
                <a:srgbClr val="FF3300"/>
              </a:solidFill>
              <a:miter lim="800000"/>
              <a:headEnd/>
              <a:tailEnd/>
            </a:ln>
            <a:effectLst/>
          </p:spPr>
          <p:txBody>
            <a:bodyPr wrap="none">
              <a:spAutoFit/>
            </a:bodyPr>
            <a:lstStyle/>
            <a:p>
              <a:r>
                <a:rPr lang="en-US" sz="1400">
                  <a:solidFill>
                    <a:srgbClr val="FF3300"/>
                  </a:solidFill>
                </a:rPr>
                <a:t>TH</a:t>
              </a:r>
            </a:p>
          </p:txBody>
        </p:sp>
      </p:grpSp>
      <p:grpSp>
        <p:nvGrpSpPr>
          <p:cNvPr id="7" name="Group 44"/>
          <p:cNvGrpSpPr>
            <a:grpSpLocks/>
          </p:cNvGrpSpPr>
          <p:nvPr/>
        </p:nvGrpSpPr>
        <p:grpSpPr bwMode="auto">
          <a:xfrm>
            <a:off x="1600200" y="4038600"/>
            <a:ext cx="2209800" cy="2219325"/>
            <a:chOff x="1008" y="2544"/>
            <a:chExt cx="1392" cy="1398"/>
          </a:xfrm>
        </p:grpSpPr>
        <p:sp>
          <p:nvSpPr>
            <p:cNvPr id="56345" name="Line 25"/>
            <p:cNvSpPr>
              <a:spLocks noChangeShapeType="1"/>
            </p:cNvSpPr>
            <p:nvPr/>
          </p:nvSpPr>
          <p:spPr bwMode="auto">
            <a:xfrm flipH="1">
              <a:off x="1392" y="2544"/>
              <a:ext cx="768" cy="1152"/>
            </a:xfrm>
            <a:prstGeom prst="line">
              <a:avLst/>
            </a:prstGeom>
            <a:noFill/>
            <a:ln w="9525">
              <a:solidFill>
                <a:srgbClr val="FF3300"/>
              </a:solidFill>
              <a:round/>
              <a:headEnd/>
              <a:tailEnd/>
            </a:ln>
            <a:effectLst/>
          </p:spPr>
          <p:txBody>
            <a:bodyPr/>
            <a:lstStyle/>
            <a:p>
              <a:endParaRPr lang="en-US"/>
            </a:p>
          </p:txBody>
        </p:sp>
        <p:sp>
          <p:nvSpPr>
            <p:cNvPr id="56346" name="Line 26"/>
            <p:cNvSpPr>
              <a:spLocks noChangeShapeType="1"/>
            </p:cNvSpPr>
            <p:nvPr/>
          </p:nvSpPr>
          <p:spPr bwMode="auto">
            <a:xfrm>
              <a:off x="1392" y="3696"/>
              <a:ext cx="1008" cy="240"/>
            </a:xfrm>
            <a:prstGeom prst="line">
              <a:avLst/>
            </a:prstGeom>
            <a:noFill/>
            <a:ln w="9525">
              <a:solidFill>
                <a:srgbClr val="FF3300"/>
              </a:solidFill>
              <a:round/>
              <a:headEnd/>
              <a:tailEnd/>
            </a:ln>
            <a:effectLst/>
          </p:spPr>
          <p:txBody>
            <a:bodyPr/>
            <a:lstStyle/>
            <a:p>
              <a:endParaRPr lang="en-US"/>
            </a:p>
          </p:txBody>
        </p:sp>
        <p:sp>
          <p:nvSpPr>
            <p:cNvPr id="56348" name="Text Box 28"/>
            <p:cNvSpPr txBox="1">
              <a:spLocks noChangeArrowheads="1"/>
            </p:cNvSpPr>
            <p:nvPr/>
          </p:nvSpPr>
          <p:spPr bwMode="auto">
            <a:xfrm>
              <a:off x="1008" y="3744"/>
              <a:ext cx="265" cy="198"/>
            </a:xfrm>
            <a:prstGeom prst="rect">
              <a:avLst/>
            </a:prstGeom>
            <a:noFill/>
            <a:ln w="9525">
              <a:solidFill>
                <a:srgbClr val="FF3300"/>
              </a:solidFill>
              <a:miter lim="800000"/>
              <a:headEnd/>
              <a:tailEnd/>
            </a:ln>
            <a:effectLst/>
          </p:spPr>
          <p:txBody>
            <a:bodyPr wrap="none">
              <a:spAutoFit/>
            </a:bodyPr>
            <a:lstStyle/>
            <a:p>
              <a:r>
                <a:rPr lang="en-US" sz="1400">
                  <a:solidFill>
                    <a:srgbClr val="FF3300"/>
                  </a:solidFill>
                </a:rPr>
                <a:t>SG</a:t>
              </a:r>
            </a:p>
          </p:txBody>
        </p:sp>
      </p:grpSp>
      <p:grpSp>
        <p:nvGrpSpPr>
          <p:cNvPr id="8" name="Group 45"/>
          <p:cNvGrpSpPr>
            <a:grpSpLocks/>
          </p:cNvGrpSpPr>
          <p:nvPr/>
        </p:nvGrpSpPr>
        <p:grpSpPr bwMode="auto">
          <a:xfrm>
            <a:off x="381000" y="4495800"/>
            <a:ext cx="2895600" cy="1752600"/>
            <a:chOff x="240" y="2832"/>
            <a:chExt cx="1824" cy="1104"/>
          </a:xfrm>
        </p:grpSpPr>
        <p:sp>
          <p:nvSpPr>
            <p:cNvPr id="56349" name="Line 29"/>
            <p:cNvSpPr>
              <a:spLocks noChangeShapeType="1"/>
            </p:cNvSpPr>
            <p:nvPr/>
          </p:nvSpPr>
          <p:spPr bwMode="auto">
            <a:xfrm flipH="1">
              <a:off x="336" y="2832"/>
              <a:ext cx="1728" cy="864"/>
            </a:xfrm>
            <a:prstGeom prst="line">
              <a:avLst/>
            </a:prstGeom>
            <a:noFill/>
            <a:ln w="9525">
              <a:solidFill>
                <a:srgbClr val="FF3300"/>
              </a:solidFill>
              <a:round/>
              <a:headEnd/>
              <a:tailEnd/>
            </a:ln>
            <a:effectLst/>
          </p:spPr>
          <p:txBody>
            <a:bodyPr/>
            <a:lstStyle/>
            <a:p>
              <a:endParaRPr lang="en-US"/>
            </a:p>
          </p:txBody>
        </p:sp>
        <p:sp>
          <p:nvSpPr>
            <p:cNvPr id="56350" name="Line 30"/>
            <p:cNvSpPr>
              <a:spLocks noChangeShapeType="1"/>
            </p:cNvSpPr>
            <p:nvPr/>
          </p:nvSpPr>
          <p:spPr bwMode="auto">
            <a:xfrm>
              <a:off x="336" y="3696"/>
              <a:ext cx="720" cy="144"/>
            </a:xfrm>
            <a:prstGeom prst="line">
              <a:avLst/>
            </a:prstGeom>
            <a:noFill/>
            <a:ln w="9525">
              <a:solidFill>
                <a:srgbClr val="FF3300"/>
              </a:solidFill>
              <a:round/>
              <a:headEnd/>
              <a:tailEnd/>
            </a:ln>
            <a:effectLst/>
          </p:spPr>
          <p:txBody>
            <a:bodyPr/>
            <a:lstStyle/>
            <a:p>
              <a:endParaRPr lang="en-US"/>
            </a:p>
          </p:txBody>
        </p:sp>
        <p:sp>
          <p:nvSpPr>
            <p:cNvPr id="56351" name="Rectangle 31"/>
            <p:cNvSpPr>
              <a:spLocks noChangeArrowheads="1"/>
            </p:cNvSpPr>
            <p:nvPr/>
          </p:nvSpPr>
          <p:spPr bwMode="auto">
            <a:xfrm>
              <a:off x="240" y="3792"/>
              <a:ext cx="144" cy="144"/>
            </a:xfrm>
            <a:prstGeom prst="rect">
              <a:avLst/>
            </a:prstGeom>
            <a:noFill/>
            <a:ln w="9525">
              <a:solidFill>
                <a:srgbClr val="FF3300"/>
              </a:solidFill>
              <a:miter lim="800000"/>
              <a:headEnd/>
              <a:tailEnd/>
            </a:ln>
            <a:effectLst/>
          </p:spPr>
          <p:txBody>
            <a:bodyPr wrap="none" anchor="ctr"/>
            <a:lstStyle/>
            <a:p>
              <a:endParaRPr lang="en-US"/>
            </a:p>
          </p:txBody>
        </p:sp>
      </p:grpSp>
      <p:sp>
        <p:nvSpPr>
          <p:cNvPr id="56366" name="Text Box 46"/>
          <p:cNvSpPr txBox="1">
            <a:spLocks noChangeArrowheads="1"/>
          </p:cNvSpPr>
          <p:nvPr/>
        </p:nvSpPr>
        <p:spPr bwMode="auto">
          <a:xfrm>
            <a:off x="5791200" y="1447800"/>
            <a:ext cx="3062057" cy="2246769"/>
          </a:xfrm>
          <a:prstGeom prst="rect">
            <a:avLst/>
          </a:prstGeom>
          <a:solidFill>
            <a:srgbClr val="FFFF99"/>
          </a:solidFill>
          <a:ln w="9525">
            <a:noFill/>
            <a:miter lim="800000"/>
            <a:headEnd/>
            <a:tailEnd/>
          </a:ln>
          <a:effectLst/>
        </p:spPr>
        <p:txBody>
          <a:bodyPr wrap="none">
            <a:spAutoFit/>
          </a:bodyPr>
          <a:lstStyle/>
          <a:p>
            <a:r>
              <a:rPr lang="en-US" sz="1400" dirty="0"/>
              <a:t>Is there search in inference?</a:t>
            </a:r>
          </a:p>
          <a:p>
            <a:r>
              <a:rPr lang="en-US" sz="1400" dirty="0"/>
              <a:t> Yes!!</a:t>
            </a:r>
          </a:p>
          <a:p>
            <a:r>
              <a:rPr lang="en-US" sz="1400" dirty="0"/>
              <a:t>   Many possible inferences can be done</a:t>
            </a:r>
          </a:p>
          <a:p>
            <a:r>
              <a:rPr lang="en-US" sz="1400" dirty="0"/>
              <a:t>   Only few are actually relevant</a:t>
            </a:r>
          </a:p>
          <a:p>
            <a:r>
              <a:rPr lang="en-US" sz="1400" dirty="0"/>
              <a:t>     </a:t>
            </a:r>
            <a:r>
              <a:rPr lang="en-US" sz="1400" dirty="0" smtClean="0"/>
              <a:t>--Heuristic: </a:t>
            </a:r>
            <a:r>
              <a:rPr lang="en-US" sz="1400" dirty="0"/>
              <a:t>Set of Support</a:t>
            </a:r>
          </a:p>
          <a:p>
            <a:r>
              <a:rPr lang="en-US" sz="1400" dirty="0"/>
              <a:t>                 At least one of the resolved</a:t>
            </a:r>
          </a:p>
          <a:p>
            <a:r>
              <a:rPr lang="en-US" sz="1400" dirty="0"/>
              <a:t>                 clauses is a goal clause, or</a:t>
            </a:r>
          </a:p>
          <a:p>
            <a:r>
              <a:rPr lang="en-US" sz="1400" dirty="0"/>
              <a:t>                 a descendant of a clause </a:t>
            </a:r>
          </a:p>
          <a:p>
            <a:r>
              <a:rPr lang="en-US" sz="1400" dirty="0"/>
              <a:t>                 derived from a goal clause</a:t>
            </a:r>
          </a:p>
          <a:p>
            <a:r>
              <a:rPr lang="en-US" sz="1400" dirty="0"/>
              <a:t>  -- Used in the example here!!</a:t>
            </a:r>
          </a:p>
        </p:txBody>
      </p:sp>
      <p:grpSp>
        <p:nvGrpSpPr>
          <p:cNvPr id="9" name="Group 53"/>
          <p:cNvGrpSpPr>
            <a:grpSpLocks/>
          </p:cNvGrpSpPr>
          <p:nvPr/>
        </p:nvGrpSpPr>
        <p:grpSpPr bwMode="auto">
          <a:xfrm>
            <a:off x="1295400" y="2133600"/>
            <a:ext cx="1600200" cy="3048000"/>
            <a:chOff x="816" y="1344"/>
            <a:chExt cx="1008" cy="1920"/>
          </a:xfrm>
        </p:grpSpPr>
        <p:sp>
          <p:nvSpPr>
            <p:cNvPr id="56367" name="Rectangle 47"/>
            <p:cNvSpPr>
              <a:spLocks noChangeArrowheads="1"/>
            </p:cNvSpPr>
            <p:nvPr/>
          </p:nvSpPr>
          <p:spPr bwMode="auto">
            <a:xfrm>
              <a:off x="1056" y="1344"/>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68" name="Rectangle 48"/>
            <p:cNvSpPr>
              <a:spLocks noChangeArrowheads="1"/>
            </p:cNvSpPr>
            <p:nvPr/>
          </p:nvSpPr>
          <p:spPr bwMode="auto">
            <a:xfrm>
              <a:off x="912" y="1728"/>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69" name="Rectangle 49"/>
            <p:cNvSpPr>
              <a:spLocks noChangeArrowheads="1"/>
            </p:cNvSpPr>
            <p:nvPr/>
          </p:nvSpPr>
          <p:spPr bwMode="auto">
            <a:xfrm>
              <a:off x="864" y="2064"/>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70" name="Rectangle 50"/>
            <p:cNvSpPr>
              <a:spLocks noChangeArrowheads="1"/>
            </p:cNvSpPr>
            <p:nvPr/>
          </p:nvSpPr>
          <p:spPr bwMode="auto">
            <a:xfrm>
              <a:off x="864" y="2400"/>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71" name="Rectangle 51"/>
            <p:cNvSpPr>
              <a:spLocks noChangeArrowheads="1"/>
            </p:cNvSpPr>
            <p:nvPr/>
          </p:nvSpPr>
          <p:spPr bwMode="auto">
            <a:xfrm>
              <a:off x="816" y="2736"/>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72" name="Rectangle 52"/>
            <p:cNvSpPr>
              <a:spLocks noChangeArrowheads="1"/>
            </p:cNvSpPr>
            <p:nvPr/>
          </p:nvSpPr>
          <p:spPr bwMode="auto">
            <a:xfrm>
              <a:off x="816" y="3072"/>
              <a:ext cx="768" cy="192"/>
            </a:xfrm>
            <a:prstGeom prst="rect">
              <a:avLst/>
            </a:prstGeom>
            <a:solidFill>
              <a:schemeClr val="bg1"/>
            </a:solidFill>
            <a:ln w="9525">
              <a:noFill/>
              <a:miter lim="800000"/>
              <a:headEnd/>
              <a:tailEnd/>
            </a:ln>
            <a:effectLst/>
          </p:spPr>
          <p:txBody>
            <a:bodyPr wrap="none" anchor="ctr"/>
            <a:lstStyle/>
            <a:p>
              <a:endParaRPr lang="en-US"/>
            </a:p>
          </p:txBody>
        </p:sp>
      </p:grpSp>
      <p:grpSp>
        <p:nvGrpSpPr>
          <p:cNvPr id="10" name="Group 54"/>
          <p:cNvGrpSpPr>
            <a:grpSpLocks/>
          </p:cNvGrpSpPr>
          <p:nvPr/>
        </p:nvGrpSpPr>
        <p:grpSpPr bwMode="auto">
          <a:xfrm>
            <a:off x="2895600" y="2133600"/>
            <a:ext cx="1600200" cy="3048000"/>
            <a:chOff x="816" y="1344"/>
            <a:chExt cx="1008" cy="1920"/>
          </a:xfrm>
        </p:grpSpPr>
        <p:sp>
          <p:nvSpPr>
            <p:cNvPr id="56375" name="Rectangle 55"/>
            <p:cNvSpPr>
              <a:spLocks noChangeArrowheads="1"/>
            </p:cNvSpPr>
            <p:nvPr/>
          </p:nvSpPr>
          <p:spPr bwMode="auto">
            <a:xfrm>
              <a:off x="1056" y="1344"/>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76" name="Rectangle 56"/>
            <p:cNvSpPr>
              <a:spLocks noChangeArrowheads="1"/>
            </p:cNvSpPr>
            <p:nvPr/>
          </p:nvSpPr>
          <p:spPr bwMode="auto">
            <a:xfrm>
              <a:off x="912" y="1728"/>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77" name="Rectangle 57"/>
            <p:cNvSpPr>
              <a:spLocks noChangeArrowheads="1"/>
            </p:cNvSpPr>
            <p:nvPr/>
          </p:nvSpPr>
          <p:spPr bwMode="auto">
            <a:xfrm>
              <a:off x="864" y="2064"/>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78" name="Rectangle 58"/>
            <p:cNvSpPr>
              <a:spLocks noChangeArrowheads="1"/>
            </p:cNvSpPr>
            <p:nvPr/>
          </p:nvSpPr>
          <p:spPr bwMode="auto">
            <a:xfrm>
              <a:off x="864" y="2400"/>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79" name="Rectangle 59"/>
            <p:cNvSpPr>
              <a:spLocks noChangeArrowheads="1"/>
            </p:cNvSpPr>
            <p:nvPr/>
          </p:nvSpPr>
          <p:spPr bwMode="auto">
            <a:xfrm>
              <a:off x="816" y="2736"/>
              <a:ext cx="768" cy="192"/>
            </a:xfrm>
            <a:prstGeom prst="rect">
              <a:avLst/>
            </a:prstGeom>
            <a:solidFill>
              <a:schemeClr val="bg1"/>
            </a:solidFill>
            <a:ln w="9525">
              <a:noFill/>
              <a:miter lim="800000"/>
              <a:headEnd/>
              <a:tailEnd/>
            </a:ln>
            <a:effectLst/>
          </p:spPr>
          <p:txBody>
            <a:bodyPr wrap="none" anchor="ctr"/>
            <a:lstStyle/>
            <a:p>
              <a:endParaRPr lang="en-US"/>
            </a:p>
          </p:txBody>
        </p:sp>
        <p:sp>
          <p:nvSpPr>
            <p:cNvPr id="56380" name="Rectangle 60"/>
            <p:cNvSpPr>
              <a:spLocks noChangeArrowheads="1"/>
            </p:cNvSpPr>
            <p:nvPr/>
          </p:nvSpPr>
          <p:spPr bwMode="auto">
            <a:xfrm>
              <a:off x="816" y="3072"/>
              <a:ext cx="768" cy="192"/>
            </a:xfrm>
            <a:prstGeom prst="rect">
              <a:avLst/>
            </a:prstGeom>
            <a:solidFill>
              <a:schemeClr val="bg1"/>
            </a:solidFill>
            <a:ln w="9525">
              <a:noFill/>
              <a:miter lim="800000"/>
              <a:headEnd/>
              <a:tailEnd/>
            </a:ln>
            <a:effectLst/>
          </p:spPr>
          <p:txBody>
            <a:bodyPr wrap="none" anchor="ctr"/>
            <a:lstStyle/>
            <a:p>
              <a:endParaRPr lang="en-US"/>
            </a:p>
          </p:txBody>
        </p:sp>
      </p:grpSp>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2621520" y="95400"/>
              <a:ext cx="6434640" cy="2774880"/>
            </p14:xfrm>
          </p:contentPart>
        </mc:Choice>
        <mc:Fallback xmlns="">
          <p:pic>
            <p:nvPicPr>
              <p:cNvPr id="11" name="Ink 10"/>
              <p:cNvPicPr/>
              <p:nvPr/>
            </p:nvPicPr>
            <p:blipFill>
              <a:blip r:embed="rId4"/>
              <a:stretch>
                <a:fillRect/>
              </a:stretch>
            </p:blipFill>
            <p:spPr>
              <a:xfrm>
                <a:off x="2609640" y="88560"/>
                <a:ext cx="6460560" cy="2791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0-#ppt_w/2"/>
                                          </p:val>
                                        </p:tav>
                                        <p:tav tm="100000">
                                          <p:val>
                                            <p:strVal val="#ppt_x"/>
                                          </p:val>
                                        </p:tav>
                                      </p:tavLst>
                                    </p:anim>
                                    <p:anim calcmode="lin" valueType="num">
                                      <p:cBhvr additive="base">
                                        <p:cTn id="4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0-#ppt_w/2"/>
                                          </p:val>
                                        </p:tav>
                                        <p:tav tm="100000">
                                          <p:val>
                                            <p:strVal val="#ppt_x"/>
                                          </p:val>
                                        </p:tav>
                                      </p:tavLst>
                                    </p:anim>
                                    <p:anim calcmode="lin" valueType="num">
                                      <p:cBhvr additive="base">
                                        <p:cTn id="5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56366"/>
                                        </p:tgtEl>
                                        <p:attrNameLst>
                                          <p:attrName>style.visibility</p:attrName>
                                        </p:attrNameLst>
                                      </p:cBhvr>
                                      <p:to>
                                        <p:strVal val="visible"/>
                                      </p:to>
                                    </p:set>
                                    <p:anim calcmode="lin" valueType="num">
                                      <p:cBhvr additive="base">
                                        <p:cTn id="59" dur="500" fill="hold"/>
                                        <p:tgtEl>
                                          <p:spTgt spid="56366"/>
                                        </p:tgtEl>
                                        <p:attrNameLst>
                                          <p:attrName>ppt_x</p:attrName>
                                        </p:attrNameLst>
                                      </p:cBhvr>
                                      <p:tavLst>
                                        <p:tav tm="0">
                                          <p:val>
                                            <p:strVal val="0-#ppt_w/2"/>
                                          </p:val>
                                        </p:tav>
                                        <p:tav tm="100000">
                                          <p:val>
                                            <p:strVal val="#ppt_x"/>
                                          </p:val>
                                        </p:tav>
                                      </p:tavLst>
                                    </p:anim>
                                    <p:anim calcmode="lin" valueType="num">
                                      <p:cBhvr additive="base">
                                        <p:cTn id="60" dur="500" fill="hold"/>
                                        <p:tgtEl>
                                          <p:spTgt spid="56366"/>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10"/>
                                        </p:tgtEl>
                                      </p:cBhvr>
                                    </p:animEffect>
                                    <p:set>
                                      <p:cBhvr>
                                        <p:cTn id="6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66"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455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85800"/>
            <a:ext cx="8153400" cy="1470025"/>
          </a:xfrm>
        </p:spPr>
        <p:txBody>
          <a:bodyPr/>
          <a:lstStyle/>
          <a:p>
            <a:r>
              <a:rPr lang="en-US" dirty="0" smtClean="0"/>
              <a:t>We have Artificial Intelligence, but can we get Artificial Wisdom?</a:t>
            </a:r>
            <a:endParaRPr lang="en-US" dirty="0"/>
          </a:p>
        </p:txBody>
      </p:sp>
    </p:spTree>
    <p:extLst>
      <p:ext uri="{BB962C8B-B14F-4D97-AF65-F5344CB8AC3E}">
        <p14:creationId xmlns:p14="http://schemas.microsoft.com/office/powerpoint/2010/main" val="19486292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762000" y="0"/>
            <a:ext cx="7772400" cy="1143000"/>
          </a:xfrm>
        </p:spPr>
        <p:txBody>
          <a:bodyPr/>
          <a:lstStyle/>
          <a:p>
            <a:r>
              <a:rPr lang="en-US"/>
              <a:t>Search in Resolution</a:t>
            </a:r>
          </a:p>
        </p:txBody>
      </p:sp>
      <p:sp>
        <p:nvSpPr>
          <p:cNvPr id="60419" name="Rectangle 3"/>
          <p:cNvSpPr>
            <a:spLocks noGrp="1" noChangeArrowheads="1"/>
          </p:cNvSpPr>
          <p:nvPr>
            <p:ph type="body" idx="1"/>
          </p:nvPr>
        </p:nvSpPr>
        <p:spPr>
          <a:xfrm>
            <a:off x="228600" y="1219200"/>
            <a:ext cx="4114800" cy="5638800"/>
          </a:xfrm>
        </p:spPr>
        <p:txBody>
          <a:bodyPr/>
          <a:lstStyle/>
          <a:p>
            <a:pPr>
              <a:lnSpc>
                <a:spcPct val="80000"/>
              </a:lnSpc>
            </a:pPr>
            <a:r>
              <a:rPr lang="en-US" sz="1800"/>
              <a:t>Convert the database into clausal form     D</a:t>
            </a:r>
            <a:r>
              <a:rPr lang="en-US" sz="1800" baseline="-25000"/>
              <a:t>c</a:t>
            </a:r>
            <a:endParaRPr lang="en-US" sz="1800"/>
          </a:p>
          <a:p>
            <a:pPr>
              <a:lnSpc>
                <a:spcPct val="80000"/>
              </a:lnSpc>
            </a:pPr>
            <a:r>
              <a:rPr lang="en-US" sz="1800"/>
              <a:t>Negate the goal first, and </a:t>
            </a:r>
            <a:r>
              <a:rPr lang="en-US" sz="1800" i="1"/>
              <a:t>then</a:t>
            </a:r>
            <a:r>
              <a:rPr lang="en-US" sz="1800"/>
              <a:t> convert it into clausal form  D</a:t>
            </a:r>
            <a:r>
              <a:rPr lang="en-US" sz="1800" baseline="-25000"/>
              <a:t>G</a:t>
            </a:r>
            <a:endParaRPr lang="en-US" sz="1800"/>
          </a:p>
          <a:p>
            <a:pPr>
              <a:lnSpc>
                <a:spcPct val="80000"/>
              </a:lnSpc>
            </a:pPr>
            <a:r>
              <a:rPr lang="en-US" sz="1800"/>
              <a:t>Let D = D</a:t>
            </a:r>
            <a:r>
              <a:rPr lang="en-US" sz="1800" baseline="-25000"/>
              <a:t>c</a:t>
            </a:r>
            <a:r>
              <a:rPr lang="en-US" sz="1800"/>
              <a:t>+ D</a:t>
            </a:r>
            <a:r>
              <a:rPr lang="en-US" sz="1800" baseline="-25000"/>
              <a:t>G</a:t>
            </a:r>
          </a:p>
          <a:p>
            <a:pPr>
              <a:lnSpc>
                <a:spcPct val="80000"/>
              </a:lnSpc>
            </a:pPr>
            <a:r>
              <a:rPr lang="en-US" sz="1800"/>
              <a:t>Loop </a:t>
            </a:r>
          </a:p>
          <a:p>
            <a:pPr lvl="1">
              <a:lnSpc>
                <a:spcPct val="80000"/>
              </a:lnSpc>
            </a:pPr>
            <a:r>
              <a:rPr lang="en-US" sz="1600"/>
              <a:t>Select a pair of Clauses C1 and C2 from D</a:t>
            </a:r>
          </a:p>
          <a:p>
            <a:pPr lvl="2">
              <a:lnSpc>
                <a:spcPct val="80000"/>
              </a:lnSpc>
            </a:pPr>
            <a:r>
              <a:rPr lang="en-US" sz="1400"/>
              <a:t>Different control strategies can be used to select C1 and C2 to reduce number of resolutions tries</a:t>
            </a:r>
          </a:p>
          <a:p>
            <a:pPr lvl="1">
              <a:lnSpc>
                <a:spcPct val="80000"/>
              </a:lnSpc>
            </a:pPr>
            <a:r>
              <a:rPr lang="en-US" sz="1600"/>
              <a:t>Resolve C1 and C2 to get C12</a:t>
            </a:r>
          </a:p>
          <a:p>
            <a:pPr lvl="1">
              <a:lnSpc>
                <a:spcPct val="80000"/>
              </a:lnSpc>
            </a:pPr>
            <a:r>
              <a:rPr lang="en-US" sz="1600"/>
              <a:t>If C12 is empty clause, QED!! Return Success (We proved the theorem; )</a:t>
            </a:r>
          </a:p>
          <a:p>
            <a:pPr lvl="1">
              <a:lnSpc>
                <a:spcPct val="80000"/>
              </a:lnSpc>
            </a:pPr>
            <a:r>
              <a:rPr lang="en-US" sz="1600"/>
              <a:t>D = D + C12</a:t>
            </a:r>
          </a:p>
          <a:p>
            <a:pPr lvl="1">
              <a:lnSpc>
                <a:spcPct val="80000"/>
              </a:lnSpc>
            </a:pPr>
            <a:r>
              <a:rPr lang="en-US" sz="1600"/>
              <a:t>End loop</a:t>
            </a:r>
          </a:p>
          <a:p>
            <a:pPr>
              <a:lnSpc>
                <a:spcPct val="80000"/>
              </a:lnSpc>
            </a:pPr>
            <a:r>
              <a:rPr lang="en-US" sz="1800"/>
              <a:t>If we come here, we couldn’t get empty clause. Return “Failure”</a:t>
            </a:r>
          </a:p>
          <a:p>
            <a:pPr lvl="1">
              <a:lnSpc>
                <a:spcPct val="80000"/>
              </a:lnSpc>
            </a:pPr>
            <a:r>
              <a:rPr lang="en-US" sz="1600"/>
              <a:t>Finiteness is guaranteed if we make sure that:</a:t>
            </a:r>
          </a:p>
          <a:p>
            <a:pPr lvl="2">
              <a:lnSpc>
                <a:spcPct val="80000"/>
              </a:lnSpc>
            </a:pPr>
            <a:r>
              <a:rPr lang="en-US" sz="1400"/>
              <a:t>we never resolve the same pair of clauses more than once; AND </a:t>
            </a:r>
          </a:p>
          <a:p>
            <a:pPr lvl="2">
              <a:lnSpc>
                <a:spcPct val="80000"/>
              </a:lnSpc>
            </a:pPr>
            <a:r>
              <a:rPr lang="en-US" sz="1400"/>
              <a:t>we use factoring, which removes multiple copies of literals from a clause (e.g. QVPVP =&gt; QVP)</a:t>
            </a:r>
          </a:p>
          <a:p>
            <a:pPr lvl="1">
              <a:lnSpc>
                <a:spcPct val="80000"/>
              </a:lnSpc>
              <a:buFontTx/>
              <a:buNone/>
            </a:pPr>
            <a:endParaRPr lang="en-US" sz="1600"/>
          </a:p>
          <a:p>
            <a:pPr lvl="1">
              <a:lnSpc>
                <a:spcPct val="80000"/>
              </a:lnSpc>
              <a:buFontTx/>
              <a:buNone/>
            </a:pPr>
            <a:endParaRPr lang="en-US" sz="1600"/>
          </a:p>
          <a:p>
            <a:pPr>
              <a:lnSpc>
                <a:spcPct val="80000"/>
              </a:lnSpc>
            </a:pPr>
            <a:endParaRPr lang="en-US" sz="1800"/>
          </a:p>
        </p:txBody>
      </p:sp>
      <p:grpSp>
        <p:nvGrpSpPr>
          <p:cNvPr id="2" name="Group 7"/>
          <p:cNvGrpSpPr>
            <a:grpSpLocks/>
          </p:cNvGrpSpPr>
          <p:nvPr/>
        </p:nvGrpSpPr>
        <p:grpSpPr bwMode="auto">
          <a:xfrm>
            <a:off x="4038600" y="1066800"/>
            <a:ext cx="4800600" cy="5908675"/>
            <a:chOff x="2544" y="672"/>
            <a:chExt cx="2749" cy="3722"/>
          </a:xfrm>
        </p:grpSpPr>
        <p:sp>
          <p:nvSpPr>
            <p:cNvPr id="60421" name="Text Box 5"/>
            <p:cNvSpPr txBox="1">
              <a:spLocks noChangeArrowheads="1"/>
            </p:cNvSpPr>
            <p:nvPr/>
          </p:nvSpPr>
          <p:spPr bwMode="auto">
            <a:xfrm>
              <a:off x="3312" y="672"/>
              <a:ext cx="1981" cy="3722"/>
            </a:xfrm>
            <a:prstGeom prst="rect">
              <a:avLst/>
            </a:prstGeom>
            <a:noFill/>
            <a:ln w="9525">
              <a:noFill/>
              <a:miter lim="800000"/>
              <a:headEnd/>
              <a:tailEnd/>
            </a:ln>
            <a:effectLst/>
          </p:spPr>
          <p:txBody>
            <a:bodyPr>
              <a:spAutoFit/>
            </a:bodyPr>
            <a:lstStyle/>
            <a:p>
              <a:pPr lvl="3"/>
              <a:r>
                <a:rPr lang="en-US" sz="1800" dirty="0">
                  <a:solidFill>
                    <a:srgbClr val="FF3300"/>
                  </a:solidFill>
                </a:rPr>
                <a:t>Idea 1</a:t>
              </a:r>
              <a:r>
                <a:rPr lang="en-US" sz="1800" dirty="0">
                  <a:solidFill>
                    <a:schemeClr val="accent2"/>
                  </a:solidFill>
                </a:rPr>
                <a:t>: </a:t>
              </a:r>
              <a:r>
                <a:rPr lang="en-US" sz="1800" dirty="0">
                  <a:solidFill>
                    <a:srgbClr val="FF3300"/>
                  </a:solidFill>
                </a:rPr>
                <a:t>Set of Support</a:t>
              </a:r>
              <a:r>
                <a:rPr lang="en-US" sz="1800" dirty="0">
                  <a:solidFill>
                    <a:schemeClr val="accent2"/>
                  </a:solidFill>
                </a:rPr>
                <a:t>: At least one of C1 or C2 must be either the goal clause or a clause derived by doing resolutions on the goal clause (*COMPLETE*)</a:t>
              </a:r>
            </a:p>
            <a:p>
              <a:pPr lvl="3"/>
              <a:endParaRPr lang="en-US" sz="1800" dirty="0">
                <a:solidFill>
                  <a:schemeClr val="accent2"/>
                </a:solidFill>
              </a:endParaRPr>
            </a:p>
            <a:p>
              <a:pPr lvl="3"/>
              <a:r>
                <a:rPr lang="en-US" sz="1800" dirty="0">
                  <a:solidFill>
                    <a:srgbClr val="FF3300"/>
                  </a:solidFill>
                </a:rPr>
                <a:t>Idea 2</a:t>
              </a:r>
              <a:r>
                <a:rPr lang="en-US" sz="1800" dirty="0">
                  <a:solidFill>
                    <a:schemeClr val="accent2"/>
                  </a:solidFill>
                </a:rPr>
                <a:t>: </a:t>
              </a:r>
              <a:r>
                <a:rPr lang="en-US" sz="1800" dirty="0">
                  <a:solidFill>
                    <a:srgbClr val="FF3300"/>
                  </a:solidFill>
                </a:rPr>
                <a:t>Linear input</a:t>
              </a:r>
              <a:r>
                <a:rPr lang="en-US" sz="1800" dirty="0">
                  <a:solidFill>
                    <a:schemeClr val="accent2"/>
                  </a:solidFill>
                </a:rPr>
                <a:t> </a:t>
              </a:r>
              <a:r>
                <a:rPr lang="en-US" sz="1800" dirty="0">
                  <a:solidFill>
                    <a:srgbClr val="FF3300"/>
                  </a:solidFill>
                </a:rPr>
                <a:t>form</a:t>
              </a:r>
              <a:r>
                <a:rPr lang="en-US" sz="1800" dirty="0">
                  <a:solidFill>
                    <a:schemeClr val="accent2"/>
                  </a:solidFill>
                </a:rPr>
                <a:t>: </a:t>
              </a:r>
              <a:r>
                <a:rPr lang="en-US" sz="1800" dirty="0" err="1">
                  <a:solidFill>
                    <a:schemeClr val="accent2"/>
                  </a:solidFill>
                </a:rPr>
                <a:t>Atleast</a:t>
              </a:r>
              <a:r>
                <a:rPr lang="en-US" sz="1800" dirty="0">
                  <a:solidFill>
                    <a:schemeClr val="accent2"/>
                  </a:solidFill>
                </a:rPr>
                <a:t> one of C1 or C2 must be one of the clauses in the input KB (*INCOMPLETE*)</a:t>
              </a:r>
            </a:p>
            <a:p>
              <a:endParaRPr lang="en-US" sz="1800" dirty="0"/>
            </a:p>
          </p:txBody>
        </p:sp>
        <p:sp>
          <p:nvSpPr>
            <p:cNvPr id="60422" name="AutoShape 6"/>
            <p:cNvSpPr>
              <a:spLocks noChangeArrowheads="1"/>
            </p:cNvSpPr>
            <p:nvPr/>
          </p:nvSpPr>
          <p:spPr bwMode="auto">
            <a:xfrm>
              <a:off x="2544" y="2016"/>
              <a:ext cx="1527" cy="336"/>
            </a:xfrm>
            <a:prstGeom prst="rightArrow">
              <a:avLst>
                <a:gd name="adj1" fmla="val 50000"/>
                <a:gd name="adj2" fmla="val 46429"/>
              </a:avLst>
            </a:prstGeom>
            <a:solidFill>
              <a:schemeClr val="accent1"/>
            </a:solidFill>
            <a:ln w="9525">
              <a:solidFill>
                <a:schemeClr val="tx1"/>
              </a:solidFill>
              <a:miter lim="800000"/>
              <a:headEnd/>
              <a:tailEnd/>
            </a:ln>
            <a:effec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1" y="0"/>
            <a:ext cx="5105400" cy="2609259"/>
          </a:xfrm>
          <a:prstGeom prst="rect">
            <a:avLst/>
          </a:prstGeom>
        </p:spPr>
      </p:pic>
      <p:pic>
        <p:nvPicPr>
          <p:cNvPr id="3" name="Picture 2"/>
          <p:cNvPicPr>
            <a:picLocks noChangeAspect="1"/>
          </p:cNvPicPr>
          <p:nvPr/>
        </p:nvPicPr>
        <p:blipFill>
          <a:blip r:embed="rId3"/>
          <a:stretch>
            <a:fillRect/>
          </a:stretch>
        </p:blipFill>
        <p:spPr>
          <a:xfrm>
            <a:off x="4114800" y="2057400"/>
            <a:ext cx="5105400" cy="3074391"/>
          </a:xfrm>
          <a:prstGeom prst="rect">
            <a:avLst/>
          </a:prstGeom>
        </p:spPr>
      </p:pic>
      <p:pic>
        <p:nvPicPr>
          <p:cNvPr id="4" name="Picture 3"/>
          <p:cNvPicPr>
            <a:picLocks noChangeAspect="1"/>
          </p:cNvPicPr>
          <p:nvPr/>
        </p:nvPicPr>
        <p:blipFill>
          <a:blip r:embed="rId4"/>
          <a:stretch>
            <a:fillRect/>
          </a:stretch>
        </p:blipFill>
        <p:spPr>
          <a:xfrm>
            <a:off x="2193" y="3939511"/>
            <a:ext cx="4938713" cy="2904236"/>
          </a:xfrm>
          <a:prstGeom prst="rect">
            <a:avLst/>
          </a:prstGeom>
        </p:spPr>
      </p:pic>
      <p:sp>
        <p:nvSpPr>
          <p:cNvPr id="5" name="TextBox 4"/>
          <p:cNvSpPr txBox="1"/>
          <p:nvPr/>
        </p:nvSpPr>
        <p:spPr>
          <a:xfrm>
            <a:off x="5562600" y="415927"/>
            <a:ext cx="3474028" cy="1200329"/>
          </a:xfrm>
          <a:prstGeom prst="rect">
            <a:avLst/>
          </a:prstGeom>
          <a:noFill/>
        </p:spPr>
        <p:txBody>
          <a:bodyPr wrap="none" rtlCol="0">
            <a:spAutoFit/>
          </a:bodyPr>
          <a:lstStyle/>
          <a:p>
            <a:r>
              <a:rPr lang="en-US" dirty="0" smtClean="0"/>
              <a:t>Comparing Set-of-Support</a:t>
            </a:r>
          </a:p>
          <a:p>
            <a:r>
              <a:rPr lang="en-US" dirty="0" smtClean="0"/>
              <a:t>And Linear Input Form </a:t>
            </a:r>
          </a:p>
          <a:p>
            <a:r>
              <a:rPr lang="en-US" dirty="0" smtClean="0"/>
              <a:t>Strategies to full search</a:t>
            </a:r>
            <a:endParaRPr lang="en-US" dirty="0"/>
          </a:p>
        </p:txBody>
      </p:sp>
    </p:spTree>
    <p:extLst>
      <p:ext uri="{BB962C8B-B14F-4D97-AF65-F5344CB8AC3E}">
        <p14:creationId xmlns:p14="http://schemas.microsoft.com/office/powerpoint/2010/main" val="88199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t>Mad chase for empty clause…</a:t>
            </a:r>
          </a:p>
        </p:txBody>
      </p:sp>
      <p:sp>
        <p:nvSpPr>
          <p:cNvPr id="110595" name="Rectangle 3"/>
          <p:cNvSpPr>
            <a:spLocks noGrp="1" noChangeArrowheads="1"/>
          </p:cNvSpPr>
          <p:nvPr>
            <p:ph type="body" idx="1"/>
          </p:nvPr>
        </p:nvSpPr>
        <p:spPr/>
        <p:txBody>
          <a:bodyPr/>
          <a:lstStyle/>
          <a:p>
            <a:pPr>
              <a:lnSpc>
                <a:spcPct val="80000"/>
              </a:lnSpc>
            </a:pPr>
            <a:r>
              <a:rPr lang="en-US" sz="2400"/>
              <a:t>You must have everything in CNF clauses before you can resolve</a:t>
            </a:r>
          </a:p>
          <a:p>
            <a:pPr lvl="1">
              <a:lnSpc>
                <a:spcPct val="80000"/>
              </a:lnSpc>
            </a:pPr>
            <a:r>
              <a:rPr lang="en-US" sz="2000"/>
              <a:t>Goal must be negated first before it is converted into CNF form </a:t>
            </a:r>
          </a:p>
          <a:p>
            <a:pPr lvl="2">
              <a:lnSpc>
                <a:spcPct val="80000"/>
              </a:lnSpc>
            </a:pPr>
            <a:r>
              <a:rPr lang="en-US" sz="1800"/>
              <a:t>Goal (the fact to be proved) may become converted to multiple clauses (e.g. if we want to prove P V Q, then we get two clauses ~P ; ~Q to add to the database</a:t>
            </a:r>
          </a:p>
          <a:p>
            <a:pPr>
              <a:lnSpc>
                <a:spcPct val="80000"/>
              </a:lnSpc>
            </a:pPr>
            <a:r>
              <a:rPr lang="en-US" sz="2400"/>
              <a:t>Resolution works by resolving away a </a:t>
            </a:r>
            <a:r>
              <a:rPr lang="en-US" sz="2400" i="1"/>
              <a:t>single</a:t>
            </a:r>
            <a:r>
              <a:rPr lang="en-US" sz="2400"/>
              <a:t> literal and its negation</a:t>
            </a:r>
          </a:p>
          <a:p>
            <a:pPr lvl="1">
              <a:lnSpc>
                <a:spcPct val="80000"/>
              </a:lnSpc>
            </a:pPr>
            <a:r>
              <a:rPr lang="en-US" sz="2000"/>
              <a:t>PVQ  resolved with ~P V ~Q </a:t>
            </a:r>
            <a:r>
              <a:rPr lang="en-US" sz="2000" i="1"/>
              <a:t>is not empty!</a:t>
            </a:r>
          </a:p>
          <a:p>
            <a:pPr lvl="2">
              <a:lnSpc>
                <a:spcPct val="80000"/>
              </a:lnSpc>
            </a:pPr>
            <a:r>
              <a:rPr lang="en-US" sz="1800"/>
              <a:t>In fact, these clauses are not inconsistent (P true and Q false will make sure that both clauses are satisfied)</a:t>
            </a:r>
          </a:p>
          <a:p>
            <a:pPr lvl="3">
              <a:lnSpc>
                <a:spcPct val="80000"/>
              </a:lnSpc>
            </a:pPr>
            <a:r>
              <a:rPr lang="en-US" sz="1600"/>
              <a:t>PVQ is negation of ~P &amp; ~Q. The latter will become two separate clauses--~P , ~Q. So, by doing two separate resolutions with these two clauses we can derive empty clause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z="4000"/>
              <a:t>Complexity of Propositional Inference</a:t>
            </a:r>
          </a:p>
        </p:txBody>
      </p:sp>
      <p:sp>
        <p:nvSpPr>
          <p:cNvPr id="57347" name="Rectangle 3"/>
          <p:cNvSpPr>
            <a:spLocks noGrp="1" noChangeArrowheads="1"/>
          </p:cNvSpPr>
          <p:nvPr>
            <p:ph type="body" idx="1"/>
          </p:nvPr>
        </p:nvSpPr>
        <p:spPr/>
        <p:txBody>
          <a:bodyPr/>
          <a:lstStyle/>
          <a:p>
            <a:pPr>
              <a:lnSpc>
                <a:spcPct val="90000"/>
              </a:lnSpc>
            </a:pPr>
            <a:r>
              <a:rPr lang="en-US" sz="2000"/>
              <a:t>Any sound and complete inference procedure has to be Co-NP-Complete (since model-theoretic entailment computation is Co-NP-Complete (since model-theoretic satisfiability is NP-complete))</a:t>
            </a:r>
          </a:p>
          <a:p>
            <a:pPr>
              <a:lnSpc>
                <a:spcPct val="90000"/>
              </a:lnSpc>
            </a:pPr>
            <a:r>
              <a:rPr lang="en-US" sz="2000"/>
              <a:t>Given a propositional database of size d</a:t>
            </a:r>
          </a:p>
          <a:p>
            <a:pPr lvl="1">
              <a:lnSpc>
                <a:spcPct val="90000"/>
              </a:lnSpc>
            </a:pPr>
            <a:r>
              <a:rPr lang="en-US" sz="2000"/>
              <a:t>Any sentence </a:t>
            </a:r>
            <a:r>
              <a:rPr lang="en-US" sz="2000" i="1"/>
              <a:t>S</a:t>
            </a:r>
            <a:r>
              <a:rPr lang="en-US" sz="2000"/>
              <a:t> that follows from the database by modus ponens can be derived in </a:t>
            </a:r>
            <a:r>
              <a:rPr lang="en-US" sz="2000" i="1"/>
              <a:t>linear</a:t>
            </a:r>
            <a:r>
              <a:rPr lang="en-US" sz="2000"/>
              <a:t> time</a:t>
            </a:r>
          </a:p>
          <a:p>
            <a:pPr lvl="2">
              <a:lnSpc>
                <a:spcPct val="90000"/>
              </a:lnSpc>
            </a:pPr>
            <a:r>
              <a:rPr lang="en-US" sz="2000"/>
              <a:t>If the database has only HORN sentences (sentences whose CNF form has at most one +ve clause; e.g. </a:t>
            </a:r>
            <a:r>
              <a:rPr lang="en-US" sz="2000" u="sng"/>
              <a:t>A &amp; B =&gt; C</a:t>
            </a:r>
            <a:r>
              <a:rPr lang="en-US" sz="2000"/>
              <a:t>), then MP is </a:t>
            </a:r>
            <a:r>
              <a:rPr lang="en-US" sz="2000" i="1"/>
              <a:t>complete</a:t>
            </a:r>
            <a:r>
              <a:rPr lang="en-US" sz="2000"/>
              <a:t> for that database.</a:t>
            </a:r>
          </a:p>
          <a:p>
            <a:pPr lvl="3">
              <a:lnSpc>
                <a:spcPct val="90000"/>
              </a:lnSpc>
            </a:pPr>
            <a:r>
              <a:rPr lang="en-US" sz="1800"/>
              <a:t>PROLOG uses (first order) horn sentences</a:t>
            </a:r>
          </a:p>
          <a:p>
            <a:pPr lvl="1">
              <a:lnSpc>
                <a:spcPct val="90000"/>
              </a:lnSpc>
            </a:pPr>
            <a:r>
              <a:rPr lang="en-US" sz="2000"/>
              <a:t>Deriving all sentences that follow by resolution is Co-NP-Complete (exponential)</a:t>
            </a:r>
          </a:p>
          <a:p>
            <a:pPr lvl="2">
              <a:lnSpc>
                <a:spcPct val="90000"/>
              </a:lnSpc>
            </a:pPr>
            <a:r>
              <a:rPr lang="en-US" sz="2000"/>
              <a:t>Anything that follows by </a:t>
            </a:r>
            <a:r>
              <a:rPr lang="en-US" sz="2000" i="1"/>
              <a:t>unit-resolution</a:t>
            </a:r>
            <a:r>
              <a:rPr lang="en-US" sz="2000"/>
              <a:t> can be derived in linear time. </a:t>
            </a:r>
          </a:p>
          <a:p>
            <a:pPr lvl="3">
              <a:lnSpc>
                <a:spcPct val="90000"/>
              </a:lnSpc>
            </a:pPr>
            <a:r>
              <a:rPr lang="en-US" sz="1800"/>
              <a:t>Unit resolution: At least one of the clauses should be a clause of length 1</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28560" y="8280"/>
              <a:ext cx="8111880" cy="3809880"/>
            </p14:xfrm>
          </p:contentPart>
        </mc:Choice>
        <mc:Fallback xmlns="">
          <p:pic>
            <p:nvPicPr>
              <p:cNvPr id="2" name="Ink 1"/>
              <p:cNvPicPr/>
              <p:nvPr/>
            </p:nvPicPr>
            <p:blipFill>
              <a:blip r:embed="rId4"/>
              <a:stretch>
                <a:fillRect/>
              </a:stretch>
            </p:blipFill>
            <p:spPr>
              <a:xfrm>
                <a:off x="623520" y="1440"/>
                <a:ext cx="8127000" cy="3826080"/>
              </a:xfrm>
              <a:prstGeom prst="rect">
                <a:avLst/>
              </a:prstGeom>
            </p:spPr>
          </p:pic>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sz="4000"/>
              <a:t>Solving problems using propositional logic</a:t>
            </a:r>
          </a:p>
        </p:txBody>
      </p:sp>
      <p:sp>
        <p:nvSpPr>
          <p:cNvPr id="254979" name="Rectangle 3"/>
          <p:cNvSpPr>
            <a:spLocks noGrp="1" noChangeArrowheads="1"/>
          </p:cNvSpPr>
          <p:nvPr>
            <p:ph type="body" idx="1"/>
          </p:nvPr>
        </p:nvSpPr>
        <p:spPr>
          <a:xfrm>
            <a:off x="685800" y="1981200"/>
            <a:ext cx="7772400" cy="4495800"/>
          </a:xfrm>
        </p:spPr>
        <p:txBody>
          <a:bodyPr/>
          <a:lstStyle/>
          <a:p>
            <a:pPr>
              <a:lnSpc>
                <a:spcPct val="80000"/>
              </a:lnSpc>
            </a:pPr>
            <a:r>
              <a:rPr lang="en-US" sz="2400" dirty="0"/>
              <a:t>Need to write what you know as propositional formulas</a:t>
            </a:r>
          </a:p>
          <a:p>
            <a:pPr>
              <a:lnSpc>
                <a:spcPct val="80000"/>
              </a:lnSpc>
            </a:pPr>
            <a:r>
              <a:rPr lang="en-US" sz="2400" dirty="0"/>
              <a:t>Theorem proving will then tell you whether a given new sentence will hold given what you know</a:t>
            </a:r>
          </a:p>
          <a:p>
            <a:pPr>
              <a:lnSpc>
                <a:spcPct val="80000"/>
              </a:lnSpc>
            </a:pPr>
            <a:r>
              <a:rPr lang="en-US" sz="2400" dirty="0"/>
              <a:t>Three kinds of queries</a:t>
            </a:r>
          </a:p>
          <a:p>
            <a:pPr lvl="1">
              <a:lnSpc>
                <a:spcPct val="80000"/>
              </a:lnSpc>
            </a:pPr>
            <a:r>
              <a:rPr lang="en-US" sz="2000" dirty="0">
                <a:solidFill>
                  <a:srgbClr val="008000"/>
                </a:solidFill>
              </a:rPr>
              <a:t>Is my </a:t>
            </a:r>
            <a:r>
              <a:rPr lang="en-US" sz="2000" dirty="0" smtClean="0">
                <a:solidFill>
                  <a:srgbClr val="008000"/>
                </a:solidFill>
              </a:rPr>
              <a:t>knowledgebase </a:t>
            </a:r>
            <a:r>
              <a:rPr lang="en-US" sz="2000" dirty="0">
                <a:solidFill>
                  <a:srgbClr val="008000"/>
                </a:solidFill>
              </a:rPr>
              <a:t>consistent? (i.e. is there at least one world where everything I know is true?) </a:t>
            </a:r>
            <a:r>
              <a:rPr lang="en-US" sz="2000" i="1" dirty="0" err="1">
                <a:solidFill>
                  <a:srgbClr val="008000"/>
                </a:solidFill>
              </a:rPr>
              <a:t>Satisfiability</a:t>
            </a:r>
            <a:endParaRPr lang="en-US" sz="2000" dirty="0">
              <a:solidFill>
                <a:srgbClr val="008000"/>
              </a:solidFill>
            </a:endParaRPr>
          </a:p>
          <a:p>
            <a:pPr lvl="1">
              <a:lnSpc>
                <a:spcPct val="80000"/>
              </a:lnSpc>
            </a:pPr>
            <a:r>
              <a:rPr lang="en-US" sz="2000" dirty="0">
                <a:solidFill>
                  <a:srgbClr val="9966FF"/>
                </a:solidFill>
              </a:rPr>
              <a:t>Is the sentence S</a:t>
            </a:r>
            <a:r>
              <a:rPr lang="en-US" sz="2000" i="1" dirty="0">
                <a:solidFill>
                  <a:srgbClr val="9966FF"/>
                </a:solidFill>
              </a:rPr>
              <a:t> entailed</a:t>
            </a:r>
            <a:r>
              <a:rPr lang="en-US" sz="2000" dirty="0">
                <a:solidFill>
                  <a:srgbClr val="9966FF"/>
                </a:solidFill>
              </a:rPr>
              <a:t> by my knowledge base? (i.e., is it true in every world where my knowledge base is true?)</a:t>
            </a:r>
          </a:p>
          <a:p>
            <a:pPr lvl="1">
              <a:lnSpc>
                <a:spcPct val="80000"/>
              </a:lnSpc>
            </a:pPr>
            <a:r>
              <a:rPr lang="en-US" sz="2000" dirty="0">
                <a:solidFill>
                  <a:schemeClr val="accent2"/>
                </a:solidFill>
              </a:rPr>
              <a:t>Is the sentence S </a:t>
            </a:r>
            <a:r>
              <a:rPr lang="en-US" sz="2000" i="1" dirty="0">
                <a:solidFill>
                  <a:schemeClr val="accent2"/>
                </a:solidFill>
              </a:rPr>
              <a:t>consistent/possibly true</a:t>
            </a:r>
            <a:r>
              <a:rPr lang="en-US" sz="2000" dirty="0">
                <a:solidFill>
                  <a:schemeClr val="accent2"/>
                </a:solidFill>
              </a:rPr>
              <a:t> with my knowledge base? (i.e., is S true in at least one of the worlds where my knowledge base holds?)</a:t>
            </a:r>
          </a:p>
          <a:p>
            <a:pPr lvl="2">
              <a:lnSpc>
                <a:spcPct val="80000"/>
              </a:lnSpc>
            </a:pPr>
            <a:r>
              <a:rPr lang="en-US" sz="1800" dirty="0">
                <a:solidFill>
                  <a:srgbClr val="FF0000"/>
                </a:solidFill>
              </a:rPr>
              <a:t>S is consistent if ~S is not entailed</a:t>
            </a:r>
          </a:p>
          <a:p>
            <a:pPr>
              <a:lnSpc>
                <a:spcPct val="80000"/>
              </a:lnSpc>
            </a:pPr>
            <a:r>
              <a:rPr lang="en-US" sz="2400" dirty="0">
                <a:solidFill>
                  <a:srgbClr val="FF3300"/>
                </a:solidFill>
              </a:rPr>
              <a:t>But cannot differentiate between degrees of likelihood among possible sentences</a:t>
            </a:r>
            <a:endParaRPr lang="en-US" sz="2400" dirty="0"/>
          </a:p>
          <a:p>
            <a:pPr>
              <a:lnSpc>
                <a:spcPct val="80000"/>
              </a:lnSpc>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a:t>Example</a:t>
            </a:r>
          </a:p>
        </p:txBody>
      </p:sp>
      <p:sp>
        <p:nvSpPr>
          <p:cNvPr id="242691" name="Rectangle 3"/>
          <p:cNvSpPr>
            <a:spLocks noGrp="1" noChangeArrowheads="1"/>
          </p:cNvSpPr>
          <p:nvPr>
            <p:ph type="body" sz="half" idx="1"/>
          </p:nvPr>
        </p:nvSpPr>
        <p:spPr/>
        <p:txBody>
          <a:bodyPr/>
          <a:lstStyle/>
          <a:p>
            <a:pPr>
              <a:lnSpc>
                <a:spcPct val="80000"/>
              </a:lnSpc>
            </a:pPr>
            <a:r>
              <a:rPr lang="en-US" sz="2000"/>
              <a:t>Pearl lives in Los Angeles. It is a high-crime area. Pearl installed a burglar alarm. He asked his neighbors John &amp; Mary to call him if they hear the alarm. This way he can come home if there is a burglary. Los Angeles is also earth-quake prone. Alarm goes off when there is an earth-quake.</a:t>
            </a:r>
          </a:p>
        </p:txBody>
      </p:sp>
      <p:sp>
        <p:nvSpPr>
          <p:cNvPr id="242692" name="Rectangle 4"/>
          <p:cNvSpPr>
            <a:spLocks noGrp="1" noChangeArrowheads="1"/>
          </p:cNvSpPr>
          <p:nvPr>
            <p:ph type="body" sz="half" idx="2"/>
          </p:nvPr>
        </p:nvSpPr>
        <p:spPr/>
        <p:txBody>
          <a:bodyPr/>
          <a:lstStyle/>
          <a:p>
            <a:pPr>
              <a:lnSpc>
                <a:spcPct val="80000"/>
              </a:lnSpc>
              <a:buFontTx/>
              <a:buNone/>
            </a:pPr>
            <a:r>
              <a:rPr lang="en-US" sz="2000" dirty="0">
                <a:solidFill>
                  <a:srgbClr val="FF0000"/>
                </a:solidFill>
              </a:rPr>
              <a:t>B</a:t>
            </a:r>
            <a:r>
              <a:rPr lang="en-US" sz="2000" dirty="0"/>
              <a:t>urglary</a:t>
            </a:r>
            <a:r>
              <a:rPr lang="en-US" sz="2000" dirty="0">
                <a:solidFill>
                  <a:srgbClr val="FF0000"/>
                </a:solidFill>
              </a:rPr>
              <a:t> =&gt; A</a:t>
            </a:r>
            <a:r>
              <a:rPr lang="en-US" sz="2000" dirty="0"/>
              <a:t>larm</a:t>
            </a:r>
          </a:p>
          <a:p>
            <a:pPr>
              <a:lnSpc>
                <a:spcPct val="80000"/>
              </a:lnSpc>
              <a:buFontTx/>
              <a:buNone/>
            </a:pPr>
            <a:r>
              <a:rPr lang="en-US" sz="2000" dirty="0">
                <a:solidFill>
                  <a:srgbClr val="FF0000"/>
                </a:solidFill>
              </a:rPr>
              <a:t>E</a:t>
            </a:r>
            <a:r>
              <a:rPr lang="en-US" sz="2000" dirty="0"/>
              <a:t>arth-Quake</a:t>
            </a:r>
            <a:r>
              <a:rPr lang="en-US" sz="2000" dirty="0">
                <a:solidFill>
                  <a:srgbClr val="FF0000"/>
                </a:solidFill>
              </a:rPr>
              <a:t> =&gt; A</a:t>
            </a:r>
            <a:r>
              <a:rPr lang="en-US" sz="2000" dirty="0"/>
              <a:t>larm</a:t>
            </a:r>
          </a:p>
          <a:p>
            <a:pPr>
              <a:lnSpc>
                <a:spcPct val="80000"/>
              </a:lnSpc>
              <a:buFontTx/>
              <a:buNone/>
            </a:pPr>
            <a:r>
              <a:rPr lang="en-US" sz="2000" dirty="0">
                <a:solidFill>
                  <a:srgbClr val="FF0000"/>
                </a:solidFill>
              </a:rPr>
              <a:t>A</a:t>
            </a:r>
            <a:r>
              <a:rPr lang="en-US" sz="2000" dirty="0"/>
              <a:t>larm</a:t>
            </a:r>
            <a:r>
              <a:rPr lang="en-US" sz="2000" dirty="0">
                <a:solidFill>
                  <a:srgbClr val="FF0000"/>
                </a:solidFill>
              </a:rPr>
              <a:t> =&gt; J</a:t>
            </a:r>
            <a:r>
              <a:rPr lang="en-US" sz="2000" dirty="0"/>
              <a:t>ohn-calls</a:t>
            </a:r>
          </a:p>
          <a:p>
            <a:pPr>
              <a:lnSpc>
                <a:spcPct val="80000"/>
              </a:lnSpc>
              <a:buFontTx/>
              <a:buNone/>
            </a:pPr>
            <a:r>
              <a:rPr lang="en-US" sz="2000" dirty="0">
                <a:solidFill>
                  <a:srgbClr val="FF0000"/>
                </a:solidFill>
              </a:rPr>
              <a:t>A</a:t>
            </a:r>
            <a:r>
              <a:rPr lang="en-US" sz="2000" dirty="0"/>
              <a:t>larm</a:t>
            </a:r>
            <a:r>
              <a:rPr lang="en-US" sz="2000" dirty="0">
                <a:solidFill>
                  <a:srgbClr val="FF0000"/>
                </a:solidFill>
              </a:rPr>
              <a:t> =&gt; M</a:t>
            </a:r>
            <a:r>
              <a:rPr lang="en-US" sz="2000" dirty="0"/>
              <a:t>ary-calls</a:t>
            </a:r>
          </a:p>
          <a:p>
            <a:pPr>
              <a:lnSpc>
                <a:spcPct val="80000"/>
              </a:lnSpc>
              <a:buFontTx/>
              <a:buNone/>
            </a:pPr>
            <a:endParaRPr lang="en-US" sz="2000" dirty="0">
              <a:solidFill>
                <a:srgbClr val="FF0000"/>
              </a:solidFill>
            </a:endParaRPr>
          </a:p>
          <a:p>
            <a:pPr>
              <a:lnSpc>
                <a:spcPct val="80000"/>
              </a:lnSpc>
              <a:buFontTx/>
              <a:buNone/>
            </a:pPr>
            <a:endParaRPr lang="en-US" sz="2000" dirty="0"/>
          </a:p>
          <a:p>
            <a:pPr>
              <a:lnSpc>
                <a:spcPct val="80000"/>
              </a:lnSpc>
              <a:buFontTx/>
              <a:buNone/>
            </a:pPr>
            <a:r>
              <a:rPr lang="en-US" sz="2000" dirty="0"/>
              <a:t>If there is a burglary, will Mary call?</a:t>
            </a:r>
          </a:p>
          <a:p>
            <a:pPr>
              <a:lnSpc>
                <a:spcPct val="80000"/>
              </a:lnSpc>
              <a:buFontTx/>
              <a:buNone/>
            </a:pPr>
            <a:r>
              <a:rPr lang="en-US" sz="2000" dirty="0"/>
              <a:t>      </a:t>
            </a:r>
            <a:r>
              <a:rPr lang="en-US" sz="2000" dirty="0">
                <a:solidFill>
                  <a:schemeClr val="accent2"/>
                </a:solidFill>
              </a:rPr>
              <a:t>Check KB </a:t>
            </a:r>
            <a:r>
              <a:rPr lang="en-US" sz="2000">
                <a:solidFill>
                  <a:schemeClr val="accent2"/>
                </a:solidFill>
              </a:rPr>
              <a:t>&amp; </a:t>
            </a:r>
            <a:r>
              <a:rPr lang="en-US" sz="2000" smtClean="0">
                <a:solidFill>
                  <a:schemeClr val="accent2"/>
                </a:solidFill>
              </a:rPr>
              <a:t>B </a:t>
            </a:r>
            <a:r>
              <a:rPr lang="en-US" sz="2000" dirty="0">
                <a:solidFill>
                  <a:schemeClr val="accent2"/>
                </a:solidFill>
              </a:rPr>
              <a:t>|= M</a:t>
            </a:r>
          </a:p>
          <a:p>
            <a:pPr>
              <a:lnSpc>
                <a:spcPct val="80000"/>
              </a:lnSpc>
              <a:buFontTx/>
              <a:buNone/>
            </a:pPr>
            <a:r>
              <a:rPr lang="en-US" sz="2000" dirty="0"/>
              <a:t>If Mary didn’t call, is it possible that Burglary occurred?</a:t>
            </a:r>
          </a:p>
          <a:p>
            <a:pPr>
              <a:lnSpc>
                <a:spcPct val="80000"/>
              </a:lnSpc>
              <a:buFontTx/>
              <a:buNone/>
            </a:pPr>
            <a:r>
              <a:rPr lang="en-US" sz="2000" dirty="0"/>
              <a:t>     </a:t>
            </a:r>
            <a:r>
              <a:rPr lang="en-US" sz="2000" dirty="0">
                <a:solidFill>
                  <a:schemeClr val="accent2"/>
                </a:solidFill>
              </a:rPr>
              <a:t>Check KB &amp; ~M  </a:t>
            </a:r>
            <a:r>
              <a:rPr lang="en-US" sz="2000" i="1" dirty="0">
                <a:solidFill>
                  <a:schemeClr val="accent2"/>
                </a:solidFill>
              </a:rPr>
              <a:t>doesn’t entail </a:t>
            </a:r>
            <a:r>
              <a:rPr lang="en-US" sz="2000" dirty="0">
                <a:solidFill>
                  <a:schemeClr val="accent2"/>
                </a:solidFill>
              </a:rPr>
              <a:t>~B</a:t>
            </a:r>
          </a:p>
          <a:p>
            <a:pPr>
              <a:lnSpc>
                <a:spcPct val="80000"/>
              </a:lnSpc>
              <a:buFontTx/>
              <a:buNone/>
            </a:pPr>
            <a:endParaRPr lang="en-US" sz="2000" dirty="0">
              <a:solidFill>
                <a:schemeClr val="accent2"/>
              </a:solidFill>
            </a:endParaRPr>
          </a:p>
          <a:p>
            <a:pPr>
              <a:lnSpc>
                <a:spcPct val="80000"/>
              </a:lnSpc>
              <a:buFontTx/>
              <a:buNone/>
            </a:pPr>
            <a:endParaRPr lang="en-US" sz="2000" dirty="0">
              <a:solidFill>
                <a:schemeClr val="accent2"/>
              </a:solidFill>
            </a:endParaRPr>
          </a:p>
          <a:p>
            <a:pPr>
              <a:lnSpc>
                <a:spcPct val="80000"/>
              </a:lnSpc>
              <a:buFontTx/>
              <a:buNone/>
            </a:pPr>
            <a:endParaRPr lang="en-US" sz="2000" dirty="0"/>
          </a:p>
          <a:p>
            <a:pPr>
              <a:lnSpc>
                <a:spcPct val="80000"/>
              </a:lnSpc>
              <a:buFontTx/>
              <a:buNone/>
            </a:pPr>
            <a:endParaRPr lang="en-US" sz="2000"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Satisfiability</a:t>
            </a:r>
            <a:r>
              <a:rPr lang="en-US" dirty="0" smtClean="0"/>
              <a:t> Problems</a:t>
            </a:r>
            <a:endParaRPr lang="en-US" dirty="0"/>
          </a:p>
        </p:txBody>
      </p:sp>
      <p:sp>
        <p:nvSpPr>
          <p:cNvPr id="3" name="Content Placeholder 2"/>
          <p:cNvSpPr>
            <a:spLocks noGrp="1"/>
          </p:cNvSpPr>
          <p:nvPr>
            <p:ph idx="1"/>
          </p:nvPr>
        </p:nvSpPr>
        <p:spPr>
          <a:xfrm>
            <a:off x="609600" y="1752600"/>
            <a:ext cx="4114800" cy="4114800"/>
          </a:xfrm>
        </p:spPr>
        <p:txBody>
          <a:bodyPr/>
          <a:lstStyle/>
          <a:p>
            <a:r>
              <a:rPr lang="en-US" sz="1800" dirty="0" smtClean="0"/>
              <a:t>Given a set of propositional formulas, find a model (i.e., T/F values for propositions that satisfy </a:t>
            </a:r>
            <a:r>
              <a:rPr lang="en-US" sz="1800" i="1" dirty="0" smtClean="0"/>
              <a:t>all the formulas</a:t>
            </a:r>
            <a:r>
              <a:rPr lang="en-US" sz="1800" dirty="0" smtClean="0"/>
              <a:t>)</a:t>
            </a:r>
          </a:p>
          <a:p>
            <a:r>
              <a:rPr lang="en-US" sz="1800" dirty="0" smtClean="0"/>
              <a:t>This is a “constraint satisfaction” problem</a:t>
            </a:r>
          </a:p>
          <a:p>
            <a:pPr lvl="1"/>
            <a:r>
              <a:rPr lang="en-US" sz="1400" dirty="0" smtClean="0"/>
              <a:t>Given constraints on available classes and your class requirements, find a class schedule for you</a:t>
            </a:r>
          </a:p>
          <a:p>
            <a:pPr lvl="1"/>
            <a:r>
              <a:rPr lang="en-US" sz="1400" dirty="0" smtClean="0"/>
              <a:t>Given a chess board, place 8 queens on it so no pair of them conflict</a:t>
            </a:r>
          </a:p>
          <a:p>
            <a:pPr lvl="1"/>
            <a:r>
              <a:rPr lang="en-US" sz="1400" dirty="0" smtClean="0"/>
              <a:t>Given a </a:t>
            </a:r>
            <a:r>
              <a:rPr lang="en-US" sz="1400" dirty="0" err="1" smtClean="0"/>
              <a:t>sudoku</a:t>
            </a:r>
            <a:r>
              <a:rPr lang="en-US" sz="1400" dirty="0" smtClean="0"/>
              <a:t> board, solve it!</a:t>
            </a:r>
          </a:p>
          <a:p>
            <a:pPr lvl="1"/>
            <a:r>
              <a:rPr lang="en-US" sz="1400" dirty="0" smtClean="0"/>
              <a:t>Given a digital circuit, verify that it works as advertised..</a:t>
            </a:r>
          </a:p>
          <a:p>
            <a:r>
              <a:rPr lang="en-US" sz="1800" dirty="0" smtClean="0"/>
              <a:t>Boolean </a:t>
            </a:r>
            <a:r>
              <a:rPr lang="en-US" sz="1800" dirty="0" err="1" smtClean="0"/>
              <a:t>Satisfiability</a:t>
            </a:r>
            <a:r>
              <a:rPr lang="en-US" sz="1800" dirty="0" smtClean="0"/>
              <a:t> is NP-Complete</a:t>
            </a:r>
          </a:p>
          <a:p>
            <a:endParaRPr lang="en-US" sz="1800" dirty="0" smtClean="0"/>
          </a:p>
          <a:p>
            <a:pPr lvl="1"/>
            <a:endParaRPr lang="en-US" sz="1400" dirty="0" smtClean="0"/>
          </a:p>
          <a:p>
            <a:endParaRPr lang="en-US" sz="1800" dirty="0"/>
          </a:p>
        </p:txBody>
      </p:sp>
      <p:sp>
        <p:nvSpPr>
          <p:cNvPr id="4" name="Text Box 5"/>
          <p:cNvSpPr txBox="1">
            <a:spLocks noChangeArrowheads="1"/>
          </p:cNvSpPr>
          <p:nvPr/>
        </p:nvSpPr>
        <p:spPr bwMode="auto">
          <a:xfrm>
            <a:off x="7543800" y="2590800"/>
            <a:ext cx="1517650" cy="3013075"/>
          </a:xfrm>
          <a:prstGeom prst="rect">
            <a:avLst/>
          </a:prstGeom>
          <a:solidFill>
            <a:srgbClr val="FFFF99"/>
          </a:solidFill>
          <a:ln w="9525">
            <a:noFill/>
            <a:miter lim="800000"/>
            <a:headEnd/>
            <a:tailEnd/>
          </a:ln>
          <a:effectLst/>
        </p:spPr>
        <p:txBody>
          <a:bodyPr wrap="none">
            <a:spAutoFit/>
          </a:bodyPr>
          <a:lstStyle/>
          <a:p>
            <a:r>
              <a:rPr lang="en-US" dirty="0"/>
              <a:t>Clauses</a:t>
            </a:r>
          </a:p>
          <a:p>
            <a:r>
              <a:rPr lang="en-US" dirty="0"/>
              <a:t>  1. (</a:t>
            </a:r>
            <a:r>
              <a:rPr lang="en-US" dirty="0" err="1"/>
              <a:t>p,s,u</a:t>
            </a:r>
            <a:r>
              <a:rPr lang="en-US" dirty="0"/>
              <a:t>)</a:t>
            </a:r>
          </a:p>
          <a:p>
            <a:r>
              <a:rPr lang="en-US" dirty="0"/>
              <a:t>  2. (~p, q)</a:t>
            </a:r>
          </a:p>
          <a:p>
            <a:r>
              <a:rPr lang="en-US" dirty="0"/>
              <a:t>  3. (~q, r)</a:t>
            </a:r>
          </a:p>
          <a:p>
            <a:r>
              <a:rPr lang="en-US" dirty="0"/>
              <a:t>  4. (</a:t>
            </a:r>
            <a:r>
              <a:rPr lang="en-US" dirty="0" err="1"/>
              <a:t>q,~s,t</a:t>
            </a:r>
            <a:r>
              <a:rPr lang="en-US" dirty="0"/>
              <a:t>)</a:t>
            </a:r>
          </a:p>
          <a:p>
            <a:r>
              <a:rPr lang="en-US" dirty="0"/>
              <a:t>  5. (</a:t>
            </a:r>
            <a:r>
              <a:rPr lang="en-US" dirty="0" err="1"/>
              <a:t>r,s</a:t>
            </a:r>
            <a:r>
              <a:rPr lang="en-US" dirty="0"/>
              <a:t>)</a:t>
            </a:r>
          </a:p>
          <a:p>
            <a:r>
              <a:rPr lang="en-US" dirty="0"/>
              <a:t>  6. (~</a:t>
            </a:r>
            <a:r>
              <a:rPr lang="en-US" dirty="0" err="1"/>
              <a:t>s,t</a:t>
            </a:r>
            <a:r>
              <a:rPr lang="en-US" dirty="0"/>
              <a:t>)</a:t>
            </a:r>
          </a:p>
          <a:p>
            <a:r>
              <a:rPr lang="en-US" dirty="0"/>
              <a:t>  7. (~</a:t>
            </a:r>
            <a:r>
              <a:rPr lang="en-US" dirty="0" err="1"/>
              <a:t>s,u</a:t>
            </a:r>
            <a:r>
              <a:rPr lang="en-US" dirty="0"/>
              <a:t>)</a:t>
            </a:r>
          </a:p>
        </p:txBody>
      </p:sp>
      <p:sp>
        <p:nvSpPr>
          <p:cNvPr id="7" name="Content Placeholder 2"/>
          <p:cNvSpPr txBox="1">
            <a:spLocks/>
          </p:cNvSpPr>
          <p:nvPr/>
        </p:nvSpPr>
        <p:spPr bwMode="auto">
          <a:xfrm>
            <a:off x="4800600" y="1752600"/>
            <a:ext cx="2438400" cy="4953000"/>
          </a:xfrm>
          <a:prstGeom prst="rect">
            <a:avLst/>
          </a:prstGeom>
          <a:solidFill>
            <a:schemeClr val="accent5">
              <a:lumMod val="60000"/>
              <a:lumOff val="4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Typically, we consider SAT problems after all</a:t>
            </a:r>
            <a:r>
              <a:rPr kumimoji="0" lang="en-US" sz="1800" b="0" i="0" u="none" strike="noStrike" kern="0" cap="none" spc="0" normalizeH="0" noProof="0" dirty="0" smtClean="0">
                <a:ln>
                  <a:noFill/>
                </a:ln>
                <a:solidFill>
                  <a:schemeClr val="tx1"/>
                </a:solidFill>
                <a:effectLst/>
                <a:uLnTx/>
                <a:uFillTx/>
                <a:latin typeface="+mn-lt"/>
                <a:ea typeface="+mn-ea"/>
                <a:cs typeface="+mn-cs"/>
              </a:rPr>
              <a:t> constraints are converted into CNF form</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1800" kern="0" baseline="0" dirty="0" smtClean="0">
                <a:latin typeface="+mn-lt"/>
              </a:rPr>
              <a:t>If</a:t>
            </a:r>
            <a:r>
              <a:rPr lang="en-US" sz="1800" kern="0" dirty="0" smtClean="0">
                <a:latin typeface="+mn-lt"/>
              </a:rPr>
              <a:t> we also put a restriction on the size of the clauses—saying all clauses are of length k, then we get k-SAT problems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Complexity?</a:t>
            </a:r>
          </a:p>
          <a:p>
            <a:pPr marL="800100" lvl="1" indent="-342900">
              <a:spcBef>
                <a:spcPct val="20000"/>
              </a:spcBef>
              <a:buFontTx/>
              <a:buChar char="•"/>
            </a:pPr>
            <a:r>
              <a:rPr lang="en-US" sz="1800" kern="0" dirty="0" smtClean="0">
                <a:latin typeface="+mn-lt"/>
              </a:rPr>
              <a:t>1-SAT</a:t>
            </a:r>
          </a:p>
          <a:p>
            <a:pPr marL="800100" lvl="1" indent="-342900">
              <a:spcBef>
                <a:spcPct val="20000"/>
              </a:spcBef>
              <a:buFontTx/>
              <a:buChar char="•"/>
            </a:pPr>
            <a:r>
              <a:rPr kumimoji="0" lang="en-US" sz="1800" b="0" i="0" u="none" strike="noStrike" kern="0" cap="none" spc="0" normalizeH="0" baseline="0" noProof="0" dirty="0" smtClean="0">
                <a:ln>
                  <a:noFill/>
                </a:ln>
                <a:solidFill>
                  <a:schemeClr val="tx1"/>
                </a:solidFill>
                <a:effectLst/>
                <a:uLnTx/>
                <a:uFillTx/>
                <a:latin typeface="+mn-lt"/>
                <a:ea typeface="+mn-ea"/>
                <a:cs typeface="+mn-cs"/>
              </a:rPr>
              <a:t>2-SAT</a:t>
            </a:r>
          </a:p>
          <a:p>
            <a:pPr marL="800100" lvl="1" indent="-342900">
              <a:spcBef>
                <a:spcPct val="20000"/>
              </a:spcBef>
              <a:buFontTx/>
              <a:buChar char="•"/>
            </a:pPr>
            <a:r>
              <a:rPr lang="en-US" sz="1800" kern="0" dirty="0" smtClean="0">
                <a:latin typeface="+mn-lt"/>
              </a:rPr>
              <a:t>3-SAT</a:t>
            </a: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4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TextBox 5"/>
          <p:cNvSpPr txBox="1"/>
          <p:nvPr/>
        </p:nvSpPr>
        <p:spPr>
          <a:xfrm>
            <a:off x="7848600" y="2286000"/>
            <a:ext cx="881973" cy="338554"/>
          </a:xfrm>
          <a:prstGeom prst="rect">
            <a:avLst/>
          </a:prstGeom>
          <a:solidFill>
            <a:srgbClr val="FFFF99"/>
          </a:solidFill>
        </p:spPr>
        <p:txBody>
          <a:bodyPr wrap="none" rtlCol="0">
            <a:spAutoFit/>
          </a:bodyPr>
          <a:lstStyle/>
          <a:p>
            <a:r>
              <a:rPr lang="en-US" sz="1600" dirty="0" smtClean="0">
                <a:solidFill>
                  <a:srgbClr val="008000"/>
                </a:solidFill>
              </a:rPr>
              <a:t>Problem</a:t>
            </a:r>
            <a:endParaRPr lang="en-US" sz="1600" dirty="0">
              <a:solidFill>
                <a:srgbClr val="008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304800" y="152400"/>
            <a:ext cx="7772400" cy="1143000"/>
          </a:xfrm>
        </p:spPr>
        <p:txBody>
          <a:bodyPr/>
          <a:lstStyle/>
          <a:p>
            <a:r>
              <a:rPr lang="en-US" sz="4000"/>
              <a:t>Model-checking by Stochastic </a:t>
            </a:r>
            <a:br>
              <a:rPr lang="en-US" sz="4000"/>
            </a:br>
            <a:r>
              <a:rPr lang="en-US" sz="4000"/>
              <a:t>Hill-climbing</a:t>
            </a:r>
          </a:p>
        </p:txBody>
      </p:sp>
      <p:sp>
        <p:nvSpPr>
          <p:cNvPr id="168963" name="Rectangle 3"/>
          <p:cNvSpPr>
            <a:spLocks noGrp="1" noChangeArrowheads="1"/>
          </p:cNvSpPr>
          <p:nvPr>
            <p:ph type="body" idx="1"/>
          </p:nvPr>
        </p:nvSpPr>
        <p:spPr>
          <a:xfrm>
            <a:off x="685800" y="1981200"/>
            <a:ext cx="4191000" cy="4114800"/>
          </a:xfrm>
        </p:spPr>
        <p:txBody>
          <a:bodyPr/>
          <a:lstStyle/>
          <a:p>
            <a:pPr>
              <a:lnSpc>
                <a:spcPct val="80000"/>
              </a:lnSpc>
            </a:pPr>
            <a:r>
              <a:rPr lang="en-US" sz="2000"/>
              <a:t>Start with a </a:t>
            </a:r>
            <a:r>
              <a:rPr lang="en-US" sz="2000" i="1"/>
              <a:t>model</a:t>
            </a:r>
            <a:r>
              <a:rPr lang="en-US" sz="2000"/>
              <a:t> (a random t/f assignment to propositions)</a:t>
            </a:r>
          </a:p>
          <a:p>
            <a:pPr>
              <a:lnSpc>
                <a:spcPct val="80000"/>
              </a:lnSpc>
            </a:pPr>
            <a:r>
              <a:rPr lang="en-US" sz="2000"/>
              <a:t>For I = 1 to max_flips do</a:t>
            </a:r>
          </a:p>
          <a:p>
            <a:pPr lvl="1">
              <a:lnSpc>
                <a:spcPct val="80000"/>
              </a:lnSpc>
            </a:pPr>
            <a:r>
              <a:rPr lang="en-US" sz="1800"/>
              <a:t>If </a:t>
            </a:r>
            <a:r>
              <a:rPr lang="en-US" sz="1800" i="1"/>
              <a:t>model</a:t>
            </a:r>
            <a:r>
              <a:rPr lang="en-US" sz="1800"/>
              <a:t> satisfies clauses then </a:t>
            </a:r>
            <a:r>
              <a:rPr lang="en-US" sz="1800" b="1"/>
              <a:t>return</a:t>
            </a:r>
            <a:r>
              <a:rPr lang="en-US" sz="1800"/>
              <a:t> </a:t>
            </a:r>
            <a:r>
              <a:rPr lang="en-US" sz="1800" i="1"/>
              <a:t>model</a:t>
            </a:r>
          </a:p>
          <a:p>
            <a:pPr lvl="1">
              <a:lnSpc>
                <a:spcPct val="80000"/>
              </a:lnSpc>
            </a:pPr>
            <a:r>
              <a:rPr lang="en-US" sz="1800"/>
              <a:t>Else clause := a randomly selected clause from </a:t>
            </a:r>
            <a:r>
              <a:rPr lang="en-US" sz="1800" i="1"/>
              <a:t>clauses </a:t>
            </a:r>
            <a:r>
              <a:rPr lang="en-US" sz="1800"/>
              <a:t>that is false in </a:t>
            </a:r>
            <a:r>
              <a:rPr lang="en-US" sz="1800" i="1"/>
              <a:t>model</a:t>
            </a:r>
            <a:r>
              <a:rPr lang="en-US" sz="1800"/>
              <a:t> </a:t>
            </a:r>
            <a:r>
              <a:rPr lang="en-US" sz="1800" i="1"/>
              <a:t> </a:t>
            </a:r>
          </a:p>
          <a:p>
            <a:pPr lvl="2">
              <a:lnSpc>
                <a:spcPct val="80000"/>
              </a:lnSpc>
            </a:pPr>
            <a:r>
              <a:rPr lang="en-US" sz="1600"/>
              <a:t>With probability p whichever symbol in </a:t>
            </a:r>
            <a:r>
              <a:rPr lang="en-US" sz="1600" i="1"/>
              <a:t>clause</a:t>
            </a:r>
            <a:r>
              <a:rPr lang="en-US" sz="1600"/>
              <a:t> maximizes the number of satisfied clauses /*greedy step*/</a:t>
            </a:r>
          </a:p>
          <a:p>
            <a:pPr lvl="2">
              <a:lnSpc>
                <a:spcPct val="80000"/>
              </a:lnSpc>
            </a:pPr>
            <a:r>
              <a:rPr lang="en-US" sz="1600"/>
              <a:t>With probability (1-p) flip the value in </a:t>
            </a:r>
            <a:r>
              <a:rPr lang="en-US" sz="1600" i="1"/>
              <a:t>model</a:t>
            </a:r>
            <a:r>
              <a:rPr lang="en-US" sz="1600"/>
              <a:t> of a randomly selected symbol from </a:t>
            </a:r>
            <a:r>
              <a:rPr lang="en-US" sz="1600" i="1"/>
              <a:t>clause /*random step*/</a:t>
            </a:r>
          </a:p>
          <a:p>
            <a:pPr>
              <a:lnSpc>
                <a:spcPct val="80000"/>
              </a:lnSpc>
            </a:pPr>
            <a:r>
              <a:rPr lang="en-US" sz="2000"/>
              <a:t>Return Failure</a:t>
            </a:r>
          </a:p>
        </p:txBody>
      </p:sp>
      <p:sp>
        <p:nvSpPr>
          <p:cNvPr id="168964" name="Text Box 4"/>
          <p:cNvSpPr txBox="1">
            <a:spLocks noChangeArrowheads="1"/>
          </p:cNvSpPr>
          <p:nvPr/>
        </p:nvSpPr>
        <p:spPr bwMode="auto">
          <a:xfrm>
            <a:off x="685800" y="6035675"/>
            <a:ext cx="7529513" cy="822325"/>
          </a:xfrm>
          <a:prstGeom prst="rect">
            <a:avLst/>
          </a:prstGeom>
          <a:solidFill>
            <a:srgbClr val="FFFF99"/>
          </a:solidFill>
          <a:ln w="9525">
            <a:noFill/>
            <a:miter lim="800000"/>
            <a:headEnd/>
            <a:tailEnd/>
          </a:ln>
          <a:effectLst/>
        </p:spPr>
        <p:txBody>
          <a:bodyPr wrap="none">
            <a:spAutoFit/>
          </a:bodyPr>
          <a:lstStyle/>
          <a:p>
            <a:r>
              <a:rPr lang="en-US"/>
              <a:t>Remarkably good in practice!!</a:t>
            </a:r>
          </a:p>
          <a:p>
            <a:r>
              <a:rPr lang="en-US"/>
              <a:t>  </a:t>
            </a:r>
            <a:r>
              <a:rPr lang="en-US" sz="1600"/>
              <a:t>--</a:t>
            </a:r>
            <a:r>
              <a:rPr lang="en-US" sz="1600">
                <a:solidFill>
                  <a:srgbClr val="FF3300"/>
                </a:solidFill>
              </a:rPr>
              <a:t>So good that people startedwondering if there actually are any hard problems out there</a:t>
            </a:r>
          </a:p>
        </p:txBody>
      </p:sp>
      <p:sp>
        <p:nvSpPr>
          <p:cNvPr id="168965" name="Text Box 5"/>
          <p:cNvSpPr txBox="1">
            <a:spLocks noChangeArrowheads="1"/>
          </p:cNvSpPr>
          <p:nvPr/>
        </p:nvSpPr>
        <p:spPr bwMode="auto">
          <a:xfrm>
            <a:off x="7626350" y="228600"/>
            <a:ext cx="1517650" cy="3013075"/>
          </a:xfrm>
          <a:prstGeom prst="rect">
            <a:avLst/>
          </a:prstGeom>
          <a:solidFill>
            <a:srgbClr val="FFFF99"/>
          </a:solidFill>
          <a:ln w="9525">
            <a:noFill/>
            <a:miter lim="800000"/>
            <a:headEnd/>
            <a:tailEnd/>
          </a:ln>
          <a:effectLst/>
        </p:spPr>
        <p:txBody>
          <a:bodyPr wrap="none">
            <a:spAutoFit/>
          </a:bodyPr>
          <a:lstStyle/>
          <a:p>
            <a:r>
              <a:rPr lang="en-US" dirty="0"/>
              <a:t>Clauses</a:t>
            </a:r>
          </a:p>
          <a:p>
            <a:r>
              <a:rPr lang="en-US" dirty="0"/>
              <a:t>  1. (</a:t>
            </a:r>
            <a:r>
              <a:rPr lang="en-US" dirty="0" err="1"/>
              <a:t>p,s,u</a:t>
            </a:r>
            <a:r>
              <a:rPr lang="en-US" dirty="0"/>
              <a:t>)</a:t>
            </a:r>
          </a:p>
          <a:p>
            <a:r>
              <a:rPr lang="en-US" dirty="0"/>
              <a:t>  2. (~p, q)</a:t>
            </a:r>
          </a:p>
          <a:p>
            <a:r>
              <a:rPr lang="en-US" dirty="0"/>
              <a:t>  3. (~q, r)</a:t>
            </a:r>
          </a:p>
          <a:p>
            <a:r>
              <a:rPr lang="en-US" dirty="0"/>
              <a:t>  4. (</a:t>
            </a:r>
            <a:r>
              <a:rPr lang="en-US" dirty="0" err="1"/>
              <a:t>q,~s,t</a:t>
            </a:r>
            <a:r>
              <a:rPr lang="en-US" dirty="0"/>
              <a:t>)</a:t>
            </a:r>
          </a:p>
          <a:p>
            <a:r>
              <a:rPr lang="en-US" dirty="0"/>
              <a:t>  5. (</a:t>
            </a:r>
            <a:r>
              <a:rPr lang="en-US" dirty="0" err="1"/>
              <a:t>r,s</a:t>
            </a:r>
            <a:r>
              <a:rPr lang="en-US" dirty="0"/>
              <a:t>)</a:t>
            </a:r>
          </a:p>
          <a:p>
            <a:r>
              <a:rPr lang="en-US" dirty="0"/>
              <a:t>  6. (~</a:t>
            </a:r>
            <a:r>
              <a:rPr lang="en-US" dirty="0" err="1"/>
              <a:t>s,t</a:t>
            </a:r>
            <a:r>
              <a:rPr lang="en-US" dirty="0"/>
              <a:t>)</a:t>
            </a:r>
          </a:p>
          <a:p>
            <a:r>
              <a:rPr lang="en-US" dirty="0"/>
              <a:t>  7. (~</a:t>
            </a:r>
            <a:r>
              <a:rPr lang="en-US" dirty="0" err="1"/>
              <a:t>s,u</a:t>
            </a:r>
            <a:r>
              <a:rPr lang="en-US" dirty="0"/>
              <a:t>)</a:t>
            </a:r>
          </a:p>
        </p:txBody>
      </p:sp>
      <p:sp>
        <p:nvSpPr>
          <p:cNvPr id="168966" name="Text Box 6"/>
          <p:cNvSpPr txBox="1">
            <a:spLocks noChangeArrowheads="1"/>
          </p:cNvSpPr>
          <p:nvPr/>
        </p:nvSpPr>
        <p:spPr bwMode="auto">
          <a:xfrm>
            <a:off x="5137150" y="3581400"/>
            <a:ext cx="4006850" cy="2838450"/>
          </a:xfrm>
          <a:prstGeom prst="rect">
            <a:avLst/>
          </a:prstGeom>
          <a:solidFill>
            <a:schemeClr val="hlink"/>
          </a:solidFill>
          <a:ln w="9525">
            <a:noFill/>
            <a:miter lim="800000"/>
            <a:headEnd/>
            <a:tailEnd/>
          </a:ln>
          <a:effectLst/>
        </p:spPr>
        <p:txBody>
          <a:bodyPr wrap="none">
            <a:spAutoFit/>
          </a:bodyPr>
          <a:lstStyle/>
          <a:p>
            <a:r>
              <a:rPr lang="en-US" sz="1800"/>
              <a:t>Consider the assignment “all false”</a:t>
            </a:r>
          </a:p>
          <a:p>
            <a:r>
              <a:rPr lang="en-US" sz="1800"/>
              <a:t>  -- clauses 1 (p,s,u)  &amp; 5 (r,s) are violated</a:t>
            </a:r>
          </a:p>
          <a:p>
            <a:r>
              <a:rPr lang="en-US" sz="1800"/>
              <a:t>  --Pick one—say 5 (r,s)</a:t>
            </a:r>
          </a:p>
          <a:p>
            <a:r>
              <a:rPr lang="en-US" sz="1800"/>
              <a:t>   [if we flip r, 1 (remains) violated</a:t>
            </a:r>
          </a:p>
          <a:p>
            <a:r>
              <a:rPr lang="en-US" sz="1800"/>
              <a:t>      if we flip s, 4,6,7 are violated]</a:t>
            </a:r>
          </a:p>
          <a:p>
            <a:r>
              <a:rPr lang="en-US" sz="1800"/>
              <a:t>   So, greedy thing is to flip r</a:t>
            </a:r>
          </a:p>
          <a:p>
            <a:r>
              <a:rPr lang="en-US" sz="1800"/>
              <a:t>      </a:t>
            </a:r>
            <a:r>
              <a:rPr lang="en-US" sz="1800">
                <a:solidFill>
                  <a:srgbClr val="FF3300"/>
                </a:solidFill>
              </a:rPr>
              <a:t>we get all false, except r</a:t>
            </a:r>
          </a:p>
          <a:p>
            <a:r>
              <a:rPr lang="en-US" sz="1800"/>
              <a:t>   otherwise, pick either randomly</a:t>
            </a:r>
          </a:p>
          <a:p>
            <a:r>
              <a:rPr lang="en-US" sz="1800"/>
              <a:t>     </a:t>
            </a:r>
          </a:p>
          <a:p>
            <a:r>
              <a:rPr lang="en-US" sz="1800"/>
              <a:t>  </a:t>
            </a:r>
          </a:p>
        </p:txBody>
      </p:sp>
      <p:sp>
        <p:nvSpPr>
          <p:cNvPr id="168967" name="Text Box 7"/>
          <p:cNvSpPr txBox="1">
            <a:spLocks noChangeArrowheads="1"/>
          </p:cNvSpPr>
          <p:nvPr/>
        </p:nvSpPr>
        <p:spPr bwMode="auto">
          <a:xfrm rot="-1243286">
            <a:off x="4343400" y="1752600"/>
            <a:ext cx="3109913" cy="822325"/>
          </a:xfrm>
          <a:prstGeom prst="rect">
            <a:avLst/>
          </a:prstGeom>
          <a:solidFill>
            <a:srgbClr val="9966FF"/>
          </a:solidFill>
          <a:ln w="9525">
            <a:noFill/>
            <a:miter lim="800000"/>
            <a:headEnd/>
            <a:tailEnd/>
          </a:ln>
          <a:effectLst/>
        </p:spPr>
        <p:txBody>
          <a:bodyPr wrap="none">
            <a:spAutoFit/>
          </a:bodyPr>
          <a:lstStyle/>
          <a:p>
            <a:r>
              <a:rPr lang="en-US"/>
              <a:t>Applying min-conflicts </a:t>
            </a:r>
          </a:p>
          <a:p>
            <a:r>
              <a:rPr lang="en-US"/>
              <a:t>idea to Satisfiability</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6" name="Picture 2"/>
          <p:cNvPicPr>
            <a:picLocks noChangeAspect="1" noChangeArrowheads="1"/>
          </p:cNvPicPr>
          <p:nvPr/>
        </p:nvPicPr>
        <p:blipFill>
          <a:blip r:embed="rId2" cstate="print"/>
          <a:srcRect/>
          <a:stretch>
            <a:fillRect/>
          </a:stretch>
        </p:blipFill>
        <p:spPr bwMode="auto">
          <a:xfrm>
            <a:off x="335801" y="152400"/>
            <a:ext cx="8808199" cy="6219825"/>
          </a:xfrm>
          <a:prstGeom prst="rect">
            <a:avLst/>
          </a:prstGeom>
          <a:noFill/>
          <a:ln w="9525">
            <a:noFill/>
            <a:miter lim="800000"/>
            <a:headEnd/>
            <a:tailEnd/>
          </a:ln>
          <a:effectLst/>
        </p:spPr>
      </p:pic>
      <p:sp>
        <p:nvSpPr>
          <p:cNvPr id="5" name="TextBox 4"/>
          <p:cNvSpPr txBox="1"/>
          <p:nvPr/>
        </p:nvSpPr>
        <p:spPr>
          <a:xfrm>
            <a:off x="7676501" y="6553200"/>
            <a:ext cx="1492716" cy="338554"/>
          </a:xfrm>
          <a:prstGeom prst="rect">
            <a:avLst/>
          </a:prstGeom>
          <a:noFill/>
        </p:spPr>
        <p:txBody>
          <a:bodyPr wrap="none" rtlCol="0">
            <a:spAutoFit/>
          </a:bodyPr>
          <a:lstStyle/>
          <a:p>
            <a:r>
              <a:rPr lang="en-US" sz="1600" dirty="0" smtClean="0"/>
              <a:t>[From </a:t>
            </a:r>
            <a:r>
              <a:rPr lang="en-US" sz="1600" dirty="0" err="1" smtClean="0"/>
              <a:t>Soumya</a:t>
            </a:r>
            <a:r>
              <a:rPr lang="en-US" sz="1600" dirty="0" smtClean="0"/>
              <a:t>]</a:t>
            </a:r>
            <a:endParaRPr lang="en-US" sz="16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66120" y="1689120"/>
              <a:ext cx="360" cy="360"/>
            </p14:xfrm>
          </p:contentPart>
        </mc:Choice>
        <mc:Fallback xmlns="">
          <p:pic>
            <p:nvPicPr>
              <p:cNvPr id="2" name="Ink 1"/>
              <p:cNvPicPr/>
              <p:nvPr/>
            </p:nvPicPr>
            <p:blipFill>
              <a:blip r:embed="rId4"/>
              <a:stretch>
                <a:fillRect/>
              </a:stretch>
            </p:blipFill>
            <p:spPr>
              <a:xfrm>
                <a:off x="3056760" y="1679760"/>
                <a:ext cx="19080" cy="19080"/>
              </a:xfrm>
              <a:prstGeom prst="rect">
                <a:avLst/>
              </a:prstGeom>
            </p:spPr>
          </p:pic>
        </mc:Fallback>
      </mc:AlternateContent>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686800" cy="1143000"/>
          </a:xfrm>
        </p:spPr>
        <p:txBody>
          <a:bodyPr/>
          <a:lstStyle/>
          <a:p>
            <a:r>
              <a:rPr lang="en-US" dirty="0" smtClean="0"/>
              <a:t>CSP or Multi-valued version of SAT</a:t>
            </a:r>
            <a:endParaRPr lang="en-US" dirty="0"/>
          </a:p>
        </p:txBody>
      </p:sp>
      <p:sp>
        <p:nvSpPr>
          <p:cNvPr id="3" name="Content Placeholder 2"/>
          <p:cNvSpPr>
            <a:spLocks noGrp="1"/>
          </p:cNvSpPr>
          <p:nvPr>
            <p:ph idx="1"/>
          </p:nvPr>
        </p:nvSpPr>
        <p:spPr>
          <a:xfrm>
            <a:off x="762000" y="1600200"/>
            <a:ext cx="7772400" cy="4114800"/>
          </a:xfrm>
        </p:spPr>
        <p:txBody>
          <a:bodyPr/>
          <a:lstStyle/>
          <a:p>
            <a:r>
              <a:rPr lang="en-US" dirty="0" smtClean="0"/>
              <a:t>A (discrete) constraint satisfaction problem is given by</a:t>
            </a:r>
          </a:p>
          <a:p>
            <a:pPr lvl="1"/>
            <a:r>
              <a:rPr lang="en-US" dirty="0" smtClean="0"/>
              <a:t>A set of discrete variables, and their domains</a:t>
            </a:r>
          </a:p>
          <a:p>
            <a:pPr lvl="2"/>
            <a:r>
              <a:rPr lang="en-US" dirty="0" smtClean="0"/>
              <a:t>Can be non-</a:t>
            </a:r>
            <a:r>
              <a:rPr lang="en-US" dirty="0" err="1" smtClean="0"/>
              <a:t>boolean</a:t>
            </a:r>
            <a:endParaRPr lang="en-US" dirty="0" smtClean="0"/>
          </a:p>
          <a:p>
            <a:pPr lvl="1"/>
            <a:r>
              <a:rPr lang="en-US" dirty="0" smtClean="0"/>
              <a:t>A set of constraints (or legal compound assignments over variables)</a:t>
            </a:r>
          </a:p>
          <a:p>
            <a:pPr lvl="1"/>
            <a:r>
              <a:rPr lang="en-US" dirty="0" smtClean="0"/>
              <a:t>The goal is to find an assignment for all variables that satisfy all constraints</a:t>
            </a:r>
          </a:p>
          <a:p>
            <a:r>
              <a:rPr lang="en-US" dirty="0" smtClean="0"/>
              <a:t>CSP can be compiled into SAT and </a:t>
            </a:r>
            <a:r>
              <a:rPr lang="en-US" i="1" dirty="0" smtClean="0"/>
              <a:t>vice versa</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0" y="0"/>
            <a:ext cx="9144000" cy="6858000"/>
          </a:xfrm>
          <a:prstGeom prst="rect">
            <a:avLst/>
          </a:prstGeom>
        </p:spPr>
      </p:pic>
    </p:spTree>
    <p:extLst>
      <p:ext uri="{BB962C8B-B14F-4D97-AF65-F5344CB8AC3E}">
        <p14:creationId xmlns:p14="http://schemas.microsoft.com/office/powerpoint/2010/main" val="8079421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SAT Problems</a:t>
            </a:r>
            <a:endParaRPr lang="en-US" dirty="0"/>
          </a:p>
        </p:txBody>
      </p:sp>
      <p:sp>
        <p:nvSpPr>
          <p:cNvPr id="5" name="Text Placeholder 4"/>
          <p:cNvSpPr>
            <a:spLocks noGrp="1"/>
          </p:cNvSpPr>
          <p:nvPr>
            <p:ph type="body" idx="1"/>
          </p:nvPr>
        </p:nvSpPr>
        <p:spPr>
          <a:xfrm>
            <a:off x="304800" y="1143000"/>
            <a:ext cx="4040188" cy="639762"/>
          </a:xfrm>
        </p:spPr>
        <p:txBody>
          <a:bodyPr/>
          <a:lstStyle/>
          <a:p>
            <a:r>
              <a:rPr lang="en-US" dirty="0" smtClean="0"/>
              <a:t>Basic Search</a:t>
            </a:r>
            <a:endParaRPr lang="en-US" dirty="0"/>
          </a:p>
        </p:txBody>
      </p:sp>
      <p:sp>
        <p:nvSpPr>
          <p:cNvPr id="3" name="Content Placeholder 2"/>
          <p:cNvSpPr>
            <a:spLocks noGrp="1"/>
          </p:cNvSpPr>
          <p:nvPr>
            <p:ph sz="half" idx="2"/>
          </p:nvPr>
        </p:nvSpPr>
        <p:spPr>
          <a:xfrm>
            <a:off x="228600" y="1905000"/>
            <a:ext cx="4495800" cy="3951288"/>
          </a:xfrm>
        </p:spPr>
        <p:txBody>
          <a:bodyPr/>
          <a:lstStyle/>
          <a:p>
            <a:r>
              <a:rPr lang="en-US" sz="1600" dirty="0" smtClean="0"/>
              <a:t>(Depth-first) Search in the space of partial assignments [Breadth-first and IDDFS don’t make sense since all solutions are at leaf level!]</a:t>
            </a:r>
          </a:p>
          <a:p>
            <a:pPr lvl="1"/>
            <a:r>
              <a:rPr lang="en-US" sz="1600" dirty="0" smtClean="0"/>
              <a:t>Start with null assignment</a:t>
            </a:r>
          </a:p>
          <a:p>
            <a:pPr lvl="1"/>
            <a:r>
              <a:rPr lang="en-US" sz="1600" dirty="0" smtClean="0"/>
              <a:t>Keep going until we have an assignment that satisfies all clauses </a:t>
            </a:r>
          </a:p>
          <a:p>
            <a:pPr lvl="2"/>
            <a:r>
              <a:rPr lang="en-US" sz="1600" i="1" dirty="0" smtClean="0"/>
              <a:t>If some variables are still not assigned, that means they can be either T of F</a:t>
            </a:r>
          </a:p>
          <a:p>
            <a:pPr lvl="1"/>
            <a:r>
              <a:rPr lang="en-US" sz="1600" dirty="0" smtClean="0"/>
              <a:t>If a partial assignment violates a clause, fail and backtrack </a:t>
            </a:r>
            <a:r>
              <a:rPr lang="en-US" sz="1600" i="1" dirty="0" smtClean="0"/>
              <a:t>(‘</a:t>
            </a:r>
            <a:r>
              <a:rPr lang="en-US" sz="1600" i="1" dirty="0" err="1" smtClean="0"/>
              <a:t>cuz</a:t>
            </a:r>
            <a:r>
              <a:rPr lang="en-US" sz="1600" i="1" dirty="0" smtClean="0"/>
              <a:t> you can make a dead assignment comeback alive..)</a:t>
            </a:r>
          </a:p>
          <a:p>
            <a:r>
              <a:rPr lang="en-US" sz="1600" dirty="0" smtClean="0"/>
              <a:t>What do we branch on?</a:t>
            </a:r>
          </a:p>
          <a:p>
            <a:pPr lvl="1"/>
            <a:r>
              <a:rPr lang="en-US" sz="1600" dirty="0" smtClean="0"/>
              <a:t>Variables to assign next [Don’t need to branch—just pick </a:t>
            </a:r>
            <a:r>
              <a:rPr lang="en-US" sz="1600" i="1" dirty="0" smtClean="0"/>
              <a:t>any </a:t>
            </a:r>
            <a:r>
              <a:rPr lang="en-US" sz="1600" dirty="0" smtClean="0"/>
              <a:t> order. But a good order can improve efficiency significantly!]</a:t>
            </a:r>
          </a:p>
          <a:p>
            <a:pPr lvl="1"/>
            <a:r>
              <a:rPr lang="en-US" sz="1600" dirty="0" smtClean="0"/>
              <a:t>Values (T/F) for that variable</a:t>
            </a:r>
          </a:p>
        </p:txBody>
      </p:sp>
      <p:sp>
        <p:nvSpPr>
          <p:cNvPr id="6" name="Text Placeholder 5"/>
          <p:cNvSpPr>
            <a:spLocks noGrp="1"/>
          </p:cNvSpPr>
          <p:nvPr>
            <p:ph type="body" sz="quarter" idx="3"/>
          </p:nvPr>
        </p:nvSpPr>
        <p:spPr>
          <a:xfrm>
            <a:off x="4572000" y="1066800"/>
            <a:ext cx="4041775" cy="639762"/>
          </a:xfrm>
        </p:spPr>
        <p:txBody>
          <a:bodyPr/>
          <a:lstStyle/>
          <a:p>
            <a:r>
              <a:rPr lang="en-US" dirty="0" smtClean="0"/>
              <a:t>Two Improvements</a:t>
            </a:r>
            <a:endParaRPr lang="en-US" dirty="0"/>
          </a:p>
        </p:txBody>
      </p:sp>
      <p:sp>
        <p:nvSpPr>
          <p:cNvPr id="7" name="Content Placeholder 6"/>
          <p:cNvSpPr>
            <a:spLocks noGrp="1"/>
          </p:cNvSpPr>
          <p:nvPr>
            <p:ph sz="quarter" idx="4"/>
          </p:nvPr>
        </p:nvSpPr>
        <p:spPr>
          <a:xfrm>
            <a:off x="4724400" y="1905000"/>
            <a:ext cx="4041775" cy="3951288"/>
          </a:xfrm>
        </p:spPr>
        <p:txBody>
          <a:bodyPr/>
          <a:lstStyle/>
          <a:p>
            <a:r>
              <a:rPr lang="en-US" sz="1600" dirty="0" smtClean="0"/>
              <a:t>Forward Checking: If you can </a:t>
            </a:r>
            <a:r>
              <a:rPr lang="en-US" sz="1600" i="1" dirty="0" smtClean="0"/>
              <a:t>see</a:t>
            </a:r>
            <a:r>
              <a:rPr lang="en-US" sz="1600" dirty="0" smtClean="0"/>
              <a:t> that a partial assignment </a:t>
            </a:r>
            <a:r>
              <a:rPr lang="en-US" sz="1600" i="1" dirty="0" smtClean="0"/>
              <a:t>will </a:t>
            </a:r>
            <a:r>
              <a:rPr lang="en-US" sz="1600" dirty="0" smtClean="0"/>
              <a:t>leave a future variable </a:t>
            </a:r>
            <a:r>
              <a:rPr lang="en-US" sz="1600" dirty="0" err="1" smtClean="0"/>
              <a:t>unassignable</a:t>
            </a:r>
            <a:r>
              <a:rPr lang="en-US" sz="1600" dirty="0" smtClean="0"/>
              <a:t>, fail and backtrack..</a:t>
            </a:r>
          </a:p>
          <a:p>
            <a:pPr lvl="1"/>
            <a:r>
              <a:rPr lang="en-US" sz="1600" dirty="0" smtClean="0"/>
              <a:t>E.g. p1</a:t>
            </a:r>
            <a:r>
              <a:rPr lang="en-US" sz="1600" dirty="0" smtClean="0">
                <a:sym typeface="Wingdings" pitchFamily="2" charset="2"/>
              </a:rPr>
              <a:t>p1000; p2~p1000;…..</a:t>
            </a:r>
          </a:p>
          <a:p>
            <a:pPr lvl="1"/>
            <a:r>
              <a:rPr lang="en-US" sz="1600" dirty="0" smtClean="0">
                <a:sym typeface="Wingdings" pitchFamily="2" charset="2"/>
              </a:rPr>
              <a:t>Currently we have assigned p1 True, p2 true</a:t>
            </a:r>
            <a:endParaRPr lang="en-US" sz="1600" dirty="0" smtClean="0"/>
          </a:p>
          <a:p>
            <a:pPr lvl="1"/>
            <a:r>
              <a:rPr lang="en-US" sz="1600" i="1" dirty="0" smtClean="0"/>
              <a:t>This is where </a:t>
            </a:r>
            <a:r>
              <a:rPr lang="en-US" sz="1600" b="1" i="1" dirty="0" smtClean="0"/>
              <a:t>unit resolution</a:t>
            </a:r>
            <a:r>
              <a:rPr lang="en-US" sz="1600" b="1" dirty="0" smtClean="0"/>
              <a:t> </a:t>
            </a:r>
            <a:r>
              <a:rPr lang="en-US" sz="1600" dirty="0" smtClean="0"/>
              <a:t>is useful!</a:t>
            </a:r>
          </a:p>
          <a:p>
            <a:pPr lvl="2"/>
            <a:r>
              <a:rPr lang="en-US" sz="1600" i="1" dirty="0" smtClean="0"/>
              <a:t>In fact, as soon as we assign p1 true, unit resolution (aka propagation) </a:t>
            </a:r>
            <a:r>
              <a:rPr lang="en-US" sz="1600" b="1" i="1" dirty="0" smtClean="0"/>
              <a:t>derives</a:t>
            </a:r>
            <a:r>
              <a:rPr lang="en-US" sz="1600" i="1" dirty="0" smtClean="0"/>
              <a:t> p2 false</a:t>
            </a:r>
          </a:p>
          <a:p>
            <a:pPr marL="342900" lvl="2" indent="-342900"/>
            <a:r>
              <a:rPr lang="en-US" sz="1600" dirty="0" smtClean="0"/>
              <a:t>Variable Ordering: Most constrained first</a:t>
            </a:r>
          </a:p>
          <a:p>
            <a:pPr marL="800100" lvl="3" indent="-342900"/>
            <a:r>
              <a:rPr lang="en-US" dirty="0" smtClean="0"/>
              <a:t>Idea: To decide whether to branch on p or q, estimate the size of the theory that results if we branch on p and do unit resolution; and the same for q. whichever gives smaller theory wins.. [Costly variable order selection—but still wins!] </a:t>
            </a:r>
          </a:p>
          <a:p>
            <a:endParaRPr lang="en-US" sz="1600" dirty="0"/>
          </a:p>
        </p:txBody>
      </p:sp>
      <p:pic>
        <p:nvPicPr>
          <p:cNvPr id="270338" name="Picture 2"/>
          <p:cNvPicPr>
            <a:picLocks noChangeAspect="1" noChangeArrowheads="1"/>
          </p:cNvPicPr>
          <p:nvPr/>
        </p:nvPicPr>
        <p:blipFill>
          <a:blip r:embed="rId2" cstate="print"/>
          <a:srcRect/>
          <a:stretch>
            <a:fillRect/>
          </a:stretch>
        </p:blipFill>
        <p:spPr bwMode="auto">
          <a:xfrm>
            <a:off x="8163390" y="0"/>
            <a:ext cx="980610" cy="17605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a:xfrm>
            <a:off x="304800" y="152400"/>
            <a:ext cx="7772400" cy="1143000"/>
          </a:xfrm>
        </p:spPr>
        <p:txBody>
          <a:bodyPr/>
          <a:lstStyle/>
          <a:p>
            <a:r>
              <a:rPr lang="en-US"/>
              <a:t>DPLL Example</a:t>
            </a:r>
          </a:p>
        </p:txBody>
      </p:sp>
      <p:sp>
        <p:nvSpPr>
          <p:cNvPr id="313347" name="Text Box 3"/>
          <p:cNvSpPr txBox="1">
            <a:spLocks noChangeArrowheads="1"/>
          </p:cNvSpPr>
          <p:nvPr/>
        </p:nvSpPr>
        <p:spPr bwMode="auto">
          <a:xfrm>
            <a:off x="7086600" y="1752600"/>
            <a:ext cx="1212850" cy="3013075"/>
          </a:xfrm>
          <a:prstGeom prst="rect">
            <a:avLst/>
          </a:prstGeom>
          <a:solidFill>
            <a:srgbClr val="FFFF99"/>
          </a:solidFill>
          <a:ln w="9525">
            <a:noFill/>
            <a:miter lim="800000"/>
            <a:headEnd/>
            <a:tailEnd/>
          </a:ln>
          <a:effectLst/>
        </p:spPr>
        <p:txBody>
          <a:bodyPr wrap="none">
            <a:spAutoFit/>
          </a:bodyPr>
          <a:lstStyle/>
          <a:p>
            <a:r>
              <a:rPr lang="en-US"/>
              <a:t>Clauses</a:t>
            </a:r>
          </a:p>
          <a:p>
            <a:r>
              <a:rPr lang="en-US"/>
              <a:t>  (p,s,u)</a:t>
            </a:r>
          </a:p>
          <a:p>
            <a:r>
              <a:rPr lang="en-US"/>
              <a:t>  (~p, q)</a:t>
            </a:r>
          </a:p>
          <a:p>
            <a:r>
              <a:rPr lang="en-US"/>
              <a:t>  (~q, r)</a:t>
            </a:r>
          </a:p>
          <a:p>
            <a:r>
              <a:rPr lang="en-US"/>
              <a:t>  (q,~s,t)</a:t>
            </a:r>
          </a:p>
          <a:p>
            <a:r>
              <a:rPr lang="en-US"/>
              <a:t>  (r,s)</a:t>
            </a:r>
          </a:p>
          <a:p>
            <a:r>
              <a:rPr lang="en-US"/>
              <a:t>  (~s,t)</a:t>
            </a:r>
          </a:p>
          <a:p>
            <a:r>
              <a:rPr lang="en-US"/>
              <a:t>  (~s,u)</a:t>
            </a:r>
          </a:p>
        </p:txBody>
      </p:sp>
      <p:sp>
        <p:nvSpPr>
          <p:cNvPr id="313348" name="Text Box 4"/>
          <p:cNvSpPr txBox="1">
            <a:spLocks noChangeArrowheads="1"/>
          </p:cNvSpPr>
          <p:nvPr/>
        </p:nvSpPr>
        <p:spPr bwMode="auto">
          <a:xfrm>
            <a:off x="228600" y="1066800"/>
            <a:ext cx="6372225" cy="5934075"/>
          </a:xfrm>
          <a:prstGeom prst="rect">
            <a:avLst/>
          </a:prstGeom>
          <a:noFill/>
          <a:ln w="9525">
            <a:noFill/>
            <a:miter lim="800000"/>
            <a:headEnd/>
            <a:tailEnd/>
          </a:ln>
          <a:effectLst/>
        </p:spPr>
        <p:txBody>
          <a:bodyPr wrap="none">
            <a:spAutoFit/>
          </a:bodyPr>
          <a:lstStyle/>
          <a:p>
            <a:r>
              <a:rPr lang="en-US"/>
              <a:t>Pick p;</a:t>
            </a:r>
          </a:p>
          <a:p>
            <a:r>
              <a:rPr lang="en-US"/>
              <a:t>  set </a:t>
            </a:r>
            <a:r>
              <a:rPr lang="en-US">
                <a:solidFill>
                  <a:srgbClr val="008000"/>
                </a:solidFill>
              </a:rPr>
              <a:t>p=true</a:t>
            </a:r>
          </a:p>
          <a:p>
            <a:r>
              <a:rPr lang="en-US"/>
              <a:t>    </a:t>
            </a:r>
            <a:r>
              <a:rPr lang="en-US">
                <a:solidFill>
                  <a:schemeClr val="accent2"/>
                </a:solidFill>
              </a:rPr>
              <a:t>unit propagation</a:t>
            </a:r>
          </a:p>
          <a:p>
            <a:r>
              <a:rPr lang="en-US"/>
              <a:t>       (p,s,u) satisfied (remove)</a:t>
            </a:r>
          </a:p>
          <a:p>
            <a:r>
              <a:rPr lang="en-US"/>
              <a:t>       p;(~p,q) </a:t>
            </a:r>
            <a:r>
              <a:rPr lang="en-US">
                <a:sym typeface="Wingdings" pitchFamily="2" charset="2"/>
              </a:rPr>
              <a:t> </a:t>
            </a:r>
            <a:r>
              <a:rPr lang="en-US"/>
              <a:t>q  derived; set </a:t>
            </a:r>
            <a:r>
              <a:rPr lang="en-US">
                <a:solidFill>
                  <a:srgbClr val="008000"/>
                </a:solidFill>
              </a:rPr>
              <a:t>q=T</a:t>
            </a:r>
          </a:p>
          <a:p>
            <a:r>
              <a:rPr lang="en-US"/>
              <a:t>       (~p,q) satisfied (remove)</a:t>
            </a:r>
          </a:p>
          <a:p>
            <a:r>
              <a:rPr lang="en-US"/>
              <a:t>       (q,~s,t) satisfied (remove)</a:t>
            </a:r>
          </a:p>
          <a:p>
            <a:r>
              <a:rPr lang="en-US"/>
              <a:t>       q;(~q,r)</a:t>
            </a:r>
            <a:r>
              <a:rPr lang="en-US">
                <a:sym typeface="Wingdings" pitchFamily="2" charset="2"/>
              </a:rPr>
              <a:t></a:t>
            </a:r>
            <a:r>
              <a:rPr lang="en-US"/>
              <a:t>r derived; set </a:t>
            </a:r>
            <a:r>
              <a:rPr lang="en-US">
                <a:solidFill>
                  <a:srgbClr val="008000"/>
                </a:solidFill>
              </a:rPr>
              <a:t>r=T</a:t>
            </a:r>
          </a:p>
          <a:p>
            <a:r>
              <a:rPr lang="en-US"/>
              <a:t>       (~q,r) satisfied (remove)</a:t>
            </a:r>
          </a:p>
          <a:p>
            <a:r>
              <a:rPr lang="en-US"/>
              <a:t>       (r,s) satisfied (remove)</a:t>
            </a:r>
          </a:p>
          <a:p>
            <a:r>
              <a:rPr lang="en-US"/>
              <a:t>     </a:t>
            </a:r>
            <a:r>
              <a:rPr lang="en-US">
                <a:solidFill>
                  <a:schemeClr val="accent2"/>
                </a:solidFill>
              </a:rPr>
              <a:t>pure literal elimination</a:t>
            </a:r>
          </a:p>
          <a:p>
            <a:r>
              <a:rPr lang="en-US"/>
              <a:t>       in all  the remaining clauses, s occurs negative</a:t>
            </a:r>
          </a:p>
          <a:p>
            <a:r>
              <a:rPr lang="en-US"/>
              <a:t>         set </a:t>
            </a:r>
            <a:r>
              <a:rPr lang="en-US">
                <a:solidFill>
                  <a:srgbClr val="008000"/>
                </a:solidFill>
              </a:rPr>
              <a:t>~s=True</a:t>
            </a:r>
            <a:r>
              <a:rPr lang="en-US"/>
              <a:t> (i.e. s=False)</a:t>
            </a:r>
          </a:p>
          <a:p>
            <a:r>
              <a:rPr lang="en-US"/>
              <a:t>   </a:t>
            </a:r>
            <a:r>
              <a:rPr lang="en-US">
                <a:solidFill>
                  <a:srgbClr val="FF3300"/>
                </a:solidFill>
              </a:rPr>
              <a:t>At this point all clauses satisfied. Return </a:t>
            </a:r>
          </a:p>
          <a:p>
            <a:r>
              <a:rPr lang="en-US">
                <a:solidFill>
                  <a:srgbClr val="FF3300"/>
                </a:solidFill>
              </a:rPr>
              <a:t>      </a:t>
            </a:r>
            <a:r>
              <a:rPr lang="en-US">
                <a:solidFill>
                  <a:srgbClr val="008000"/>
                </a:solidFill>
              </a:rPr>
              <a:t>p=T,q=T;r=T;s=False</a:t>
            </a:r>
          </a:p>
          <a:p>
            <a:r>
              <a:rPr lang="en-US"/>
              <a:t>       </a:t>
            </a:r>
          </a:p>
        </p:txBody>
      </p:sp>
      <p:grpSp>
        <p:nvGrpSpPr>
          <p:cNvPr id="2" name="Group 5"/>
          <p:cNvGrpSpPr>
            <a:grpSpLocks/>
          </p:cNvGrpSpPr>
          <p:nvPr/>
        </p:nvGrpSpPr>
        <p:grpSpPr bwMode="auto">
          <a:xfrm>
            <a:off x="4495800" y="4114800"/>
            <a:ext cx="2057400" cy="838200"/>
            <a:chOff x="2832" y="2592"/>
            <a:chExt cx="1296" cy="528"/>
          </a:xfrm>
        </p:grpSpPr>
        <p:sp>
          <p:nvSpPr>
            <p:cNvPr id="313350" name="AutoShape 6"/>
            <p:cNvSpPr>
              <a:spLocks noChangeArrowheads="1"/>
            </p:cNvSpPr>
            <p:nvPr/>
          </p:nvSpPr>
          <p:spPr bwMode="auto">
            <a:xfrm>
              <a:off x="2880" y="2592"/>
              <a:ext cx="1248" cy="528"/>
            </a:xfrm>
            <a:prstGeom prst="wedgeRoundRectCallout">
              <a:avLst>
                <a:gd name="adj1" fmla="val -85977"/>
                <a:gd name="adj2" fmla="val 85037"/>
                <a:gd name="adj3" fmla="val 16667"/>
              </a:avLst>
            </a:prstGeom>
            <a:solidFill>
              <a:schemeClr val="accent1"/>
            </a:solidFill>
            <a:ln w="9525">
              <a:solidFill>
                <a:schemeClr val="tx1"/>
              </a:solidFill>
              <a:miter lim="800000"/>
              <a:headEnd/>
              <a:tailEnd/>
            </a:ln>
            <a:effectLst/>
          </p:spPr>
          <p:txBody>
            <a:bodyPr/>
            <a:lstStyle/>
            <a:p>
              <a:pPr algn="ctr"/>
              <a:endParaRPr lang="en-US"/>
            </a:p>
          </p:txBody>
        </p:sp>
        <p:sp>
          <p:nvSpPr>
            <p:cNvPr id="313351" name="Text Box 7"/>
            <p:cNvSpPr txBox="1">
              <a:spLocks noChangeArrowheads="1"/>
            </p:cNvSpPr>
            <p:nvPr/>
          </p:nvSpPr>
          <p:spPr bwMode="auto">
            <a:xfrm>
              <a:off x="2832" y="2592"/>
              <a:ext cx="1236" cy="520"/>
            </a:xfrm>
            <a:prstGeom prst="rect">
              <a:avLst/>
            </a:prstGeom>
            <a:noFill/>
            <a:ln w="9525">
              <a:noFill/>
              <a:miter lim="800000"/>
              <a:headEnd/>
              <a:tailEnd/>
            </a:ln>
            <a:effectLst/>
          </p:spPr>
          <p:txBody>
            <a:bodyPr wrap="none">
              <a:spAutoFit/>
            </a:bodyPr>
            <a:lstStyle/>
            <a:p>
              <a:r>
                <a:rPr lang="en-US" sz="1600"/>
                <a:t>s was not Pure </a:t>
              </a:r>
            </a:p>
            <a:p>
              <a:r>
                <a:rPr lang="en-US" sz="1600"/>
                <a:t>in all clauses but only</a:t>
              </a:r>
            </a:p>
            <a:p>
              <a:r>
                <a:rPr lang="en-US" sz="1600"/>
                <a:t>the remaining  ones</a:t>
              </a:r>
            </a:p>
          </p:txBody>
        </p:sp>
      </p:grpSp>
      <p:sp>
        <p:nvSpPr>
          <p:cNvPr id="313352" name="Line 8"/>
          <p:cNvSpPr>
            <a:spLocks noChangeShapeType="1"/>
          </p:cNvSpPr>
          <p:nvPr/>
        </p:nvSpPr>
        <p:spPr bwMode="auto">
          <a:xfrm>
            <a:off x="6934200" y="2362200"/>
            <a:ext cx="1676400" cy="0"/>
          </a:xfrm>
          <a:prstGeom prst="line">
            <a:avLst/>
          </a:prstGeom>
          <a:noFill/>
          <a:ln w="19050">
            <a:solidFill>
              <a:srgbClr val="FF3300"/>
            </a:solidFill>
            <a:round/>
            <a:headEnd/>
            <a:tailEnd/>
          </a:ln>
          <a:effectLst/>
        </p:spPr>
        <p:txBody>
          <a:bodyPr/>
          <a:lstStyle/>
          <a:p>
            <a:endParaRPr lang="en-US"/>
          </a:p>
        </p:txBody>
      </p:sp>
      <p:sp>
        <p:nvSpPr>
          <p:cNvPr id="313353" name="Line 9"/>
          <p:cNvSpPr>
            <a:spLocks noChangeShapeType="1"/>
          </p:cNvSpPr>
          <p:nvPr/>
        </p:nvSpPr>
        <p:spPr bwMode="auto">
          <a:xfrm>
            <a:off x="6934200" y="2743200"/>
            <a:ext cx="1676400" cy="0"/>
          </a:xfrm>
          <a:prstGeom prst="line">
            <a:avLst/>
          </a:prstGeom>
          <a:noFill/>
          <a:ln w="19050">
            <a:solidFill>
              <a:srgbClr val="FF3300"/>
            </a:solidFill>
            <a:round/>
            <a:headEnd/>
            <a:tailEnd/>
          </a:ln>
          <a:effectLst/>
        </p:spPr>
        <p:txBody>
          <a:bodyPr/>
          <a:lstStyle/>
          <a:p>
            <a:endParaRPr lang="en-US"/>
          </a:p>
        </p:txBody>
      </p:sp>
      <p:sp>
        <p:nvSpPr>
          <p:cNvPr id="313354" name="Line 10"/>
          <p:cNvSpPr>
            <a:spLocks noChangeShapeType="1"/>
          </p:cNvSpPr>
          <p:nvPr/>
        </p:nvSpPr>
        <p:spPr bwMode="auto">
          <a:xfrm>
            <a:off x="6934200" y="3505200"/>
            <a:ext cx="1676400" cy="0"/>
          </a:xfrm>
          <a:prstGeom prst="line">
            <a:avLst/>
          </a:prstGeom>
          <a:noFill/>
          <a:ln w="19050">
            <a:solidFill>
              <a:srgbClr val="FF3300"/>
            </a:solidFill>
            <a:round/>
            <a:headEnd/>
            <a:tailEnd/>
          </a:ln>
          <a:effectLst/>
        </p:spPr>
        <p:txBody>
          <a:bodyPr/>
          <a:lstStyle/>
          <a:p>
            <a:endParaRPr lang="en-US"/>
          </a:p>
        </p:txBody>
      </p:sp>
      <p:sp>
        <p:nvSpPr>
          <p:cNvPr id="313355" name="Line 11"/>
          <p:cNvSpPr>
            <a:spLocks noChangeShapeType="1"/>
          </p:cNvSpPr>
          <p:nvPr/>
        </p:nvSpPr>
        <p:spPr bwMode="auto">
          <a:xfrm>
            <a:off x="6934200" y="3124200"/>
            <a:ext cx="1676400" cy="0"/>
          </a:xfrm>
          <a:prstGeom prst="line">
            <a:avLst/>
          </a:prstGeom>
          <a:noFill/>
          <a:ln w="19050">
            <a:solidFill>
              <a:srgbClr val="FF3300"/>
            </a:solidFill>
            <a:round/>
            <a:headEnd/>
            <a:tailEnd/>
          </a:ln>
          <a:effectLst/>
        </p:spPr>
        <p:txBody>
          <a:bodyPr/>
          <a:lstStyle/>
          <a:p>
            <a:endParaRPr lang="en-US"/>
          </a:p>
        </p:txBody>
      </p:sp>
      <p:sp>
        <p:nvSpPr>
          <p:cNvPr id="313356" name="Line 12"/>
          <p:cNvSpPr>
            <a:spLocks noChangeShapeType="1"/>
          </p:cNvSpPr>
          <p:nvPr/>
        </p:nvSpPr>
        <p:spPr bwMode="auto">
          <a:xfrm>
            <a:off x="6934200" y="3810000"/>
            <a:ext cx="1676400" cy="0"/>
          </a:xfrm>
          <a:prstGeom prst="line">
            <a:avLst/>
          </a:prstGeom>
          <a:noFill/>
          <a:ln w="19050">
            <a:solidFill>
              <a:srgbClr val="FF3300"/>
            </a:solidFill>
            <a:round/>
            <a:headEnd/>
            <a:tailEnd/>
          </a:ln>
          <a:effectLst/>
        </p:spPr>
        <p:txBody>
          <a:bodyPr/>
          <a:lstStyle/>
          <a:p>
            <a:endParaRPr lang="en-US"/>
          </a:p>
        </p:txBody>
      </p:sp>
      <p:grpSp>
        <p:nvGrpSpPr>
          <p:cNvPr id="3" name="Group 16"/>
          <p:cNvGrpSpPr>
            <a:grpSpLocks/>
          </p:cNvGrpSpPr>
          <p:nvPr/>
        </p:nvGrpSpPr>
        <p:grpSpPr bwMode="auto">
          <a:xfrm>
            <a:off x="4191000" y="1066800"/>
            <a:ext cx="2171700" cy="838200"/>
            <a:chOff x="2640" y="672"/>
            <a:chExt cx="1368" cy="528"/>
          </a:xfrm>
        </p:grpSpPr>
        <p:sp>
          <p:nvSpPr>
            <p:cNvPr id="313358" name="AutoShape 14"/>
            <p:cNvSpPr>
              <a:spLocks noChangeArrowheads="1"/>
            </p:cNvSpPr>
            <p:nvPr/>
          </p:nvSpPr>
          <p:spPr bwMode="auto">
            <a:xfrm>
              <a:off x="2688" y="672"/>
              <a:ext cx="1248" cy="528"/>
            </a:xfrm>
            <a:prstGeom prst="wedgeRoundRectCallout">
              <a:avLst>
                <a:gd name="adj1" fmla="val -208495"/>
                <a:gd name="adj2" fmla="val -18370"/>
                <a:gd name="adj3" fmla="val 16667"/>
              </a:avLst>
            </a:prstGeom>
            <a:solidFill>
              <a:schemeClr val="accent1"/>
            </a:solidFill>
            <a:ln w="9525">
              <a:solidFill>
                <a:schemeClr val="tx1"/>
              </a:solidFill>
              <a:miter lim="800000"/>
              <a:headEnd/>
              <a:tailEnd/>
            </a:ln>
            <a:effectLst/>
          </p:spPr>
          <p:txBody>
            <a:bodyPr/>
            <a:lstStyle/>
            <a:p>
              <a:pPr algn="ctr"/>
              <a:endParaRPr lang="en-US"/>
            </a:p>
          </p:txBody>
        </p:sp>
        <p:sp>
          <p:nvSpPr>
            <p:cNvPr id="313359" name="Text Box 15"/>
            <p:cNvSpPr txBox="1">
              <a:spLocks noChangeArrowheads="1"/>
            </p:cNvSpPr>
            <p:nvPr/>
          </p:nvSpPr>
          <p:spPr bwMode="auto">
            <a:xfrm>
              <a:off x="2640" y="672"/>
              <a:ext cx="1368" cy="520"/>
            </a:xfrm>
            <a:prstGeom prst="rect">
              <a:avLst/>
            </a:prstGeom>
            <a:noFill/>
            <a:ln w="9525">
              <a:noFill/>
              <a:miter lim="800000"/>
              <a:headEnd/>
              <a:tailEnd/>
            </a:ln>
            <a:effectLst/>
          </p:spPr>
          <p:txBody>
            <a:bodyPr wrap="none">
              <a:spAutoFit/>
            </a:bodyPr>
            <a:lstStyle/>
            <a:p>
              <a:r>
                <a:rPr lang="en-US" sz="1600"/>
                <a:t>Satz picks the variable</a:t>
              </a:r>
            </a:p>
            <a:p>
              <a:r>
                <a:rPr lang="en-US" sz="1600"/>
                <a:t>Setting of which leads</a:t>
              </a:r>
            </a:p>
            <a:p>
              <a:r>
                <a:rPr lang="en-US" sz="1600"/>
                <a:t>To most unit resolutions</a:t>
              </a:r>
            </a:p>
          </p:txBody>
        </p:sp>
      </p:grpSp>
      <p:grpSp>
        <p:nvGrpSpPr>
          <p:cNvPr id="4" name="Group 20"/>
          <p:cNvGrpSpPr>
            <a:grpSpLocks/>
          </p:cNvGrpSpPr>
          <p:nvPr/>
        </p:nvGrpSpPr>
        <p:grpSpPr bwMode="auto">
          <a:xfrm>
            <a:off x="6934200" y="5257800"/>
            <a:ext cx="2095500" cy="838200"/>
            <a:chOff x="4368" y="3312"/>
            <a:chExt cx="1320" cy="528"/>
          </a:xfrm>
        </p:grpSpPr>
        <p:sp>
          <p:nvSpPr>
            <p:cNvPr id="313362" name="AutoShape 18"/>
            <p:cNvSpPr>
              <a:spLocks noChangeArrowheads="1"/>
            </p:cNvSpPr>
            <p:nvPr/>
          </p:nvSpPr>
          <p:spPr bwMode="auto">
            <a:xfrm>
              <a:off x="4416" y="3312"/>
              <a:ext cx="1248" cy="528"/>
            </a:xfrm>
            <a:prstGeom prst="wedgeRoundRectCallout">
              <a:avLst>
                <a:gd name="adj1" fmla="val -78046"/>
                <a:gd name="adj2" fmla="val -115153"/>
                <a:gd name="adj3" fmla="val 16667"/>
              </a:avLst>
            </a:prstGeom>
            <a:solidFill>
              <a:schemeClr val="accent1"/>
            </a:solidFill>
            <a:ln w="9525">
              <a:solidFill>
                <a:schemeClr val="tx1"/>
              </a:solidFill>
              <a:miter lim="800000"/>
              <a:headEnd/>
              <a:tailEnd/>
            </a:ln>
            <a:effectLst/>
          </p:spPr>
          <p:txBody>
            <a:bodyPr/>
            <a:lstStyle/>
            <a:p>
              <a:pPr algn="ctr"/>
              <a:endParaRPr lang="en-US"/>
            </a:p>
          </p:txBody>
        </p:sp>
        <p:sp>
          <p:nvSpPr>
            <p:cNvPr id="313363" name="Text Box 19"/>
            <p:cNvSpPr txBox="1">
              <a:spLocks noChangeArrowheads="1"/>
            </p:cNvSpPr>
            <p:nvPr/>
          </p:nvSpPr>
          <p:spPr bwMode="auto">
            <a:xfrm>
              <a:off x="4368" y="3312"/>
              <a:ext cx="1320" cy="520"/>
            </a:xfrm>
            <a:prstGeom prst="rect">
              <a:avLst/>
            </a:prstGeom>
            <a:noFill/>
            <a:ln w="9525">
              <a:noFill/>
              <a:miter lim="800000"/>
              <a:headEnd/>
              <a:tailEnd/>
            </a:ln>
            <a:effectLst/>
          </p:spPr>
          <p:txBody>
            <a:bodyPr wrap="none">
              <a:spAutoFit/>
            </a:bodyPr>
            <a:lstStyle/>
            <a:p>
              <a:r>
                <a:rPr lang="en-US" sz="1600"/>
                <a:t>If there is a model, </a:t>
              </a:r>
            </a:p>
            <a:p>
              <a:r>
                <a:rPr lang="en-US" sz="1600"/>
                <a:t>  PLE will find a model</a:t>
              </a:r>
            </a:p>
            <a:p>
              <a:r>
                <a:rPr lang="en-US" sz="1600"/>
                <a:t> (not </a:t>
              </a:r>
              <a:r>
                <a:rPr lang="en-US" sz="1600" i="1"/>
                <a:t>all</a:t>
              </a:r>
              <a:r>
                <a:rPr lang="en-US" sz="1600"/>
                <a:t> models)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3348">
                                            <p:txEl>
                                              <p:pRg st="0" end="0"/>
                                            </p:txEl>
                                          </p:spTgt>
                                        </p:tgtEl>
                                        <p:attrNameLst>
                                          <p:attrName>style.visibility</p:attrName>
                                        </p:attrNameLst>
                                      </p:cBhvr>
                                      <p:to>
                                        <p:strVal val="visible"/>
                                      </p:to>
                                    </p:set>
                                    <p:animEffect transition="in" filter="blinds(horizontal)">
                                      <p:cBhvr>
                                        <p:cTn id="7" dur="500"/>
                                        <p:tgtEl>
                                          <p:spTgt spid="3133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3348">
                                            <p:txEl>
                                              <p:pRg st="1" end="1"/>
                                            </p:txEl>
                                          </p:spTgt>
                                        </p:tgtEl>
                                        <p:attrNameLst>
                                          <p:attrName>style.visibility</p:attrName>
                                        </p:attrNameLst>
                                      </p:cBhvr>
                                      <p:to>
                                        <p:strVal val="visible"/>
                                      </p:to>
                                    </p:set>
                                    <p:animEffect transition="in" filter="blinds(horizontal)">
                                      <p:cBhvr>
                                        <p:cTn id="12" dur="500"/>
                                        <p:tgtEl>
                                          <p:spTgt spid="3133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3348">
                                            <p:txEl>
                                              <p:pRg st="2" end="2"/>
                                            </p:txEl>
                                          </p:spTgt>
                                        </p:tgtEl>
                                        <p:attrNameLst>
                                          <p:attrName>style.visibility</p:attrName>
                                        </p:attrNameLst>
                                      </p:cBhvr>
                                      <p:to>
                                        <p:strVal val="visible"/>
                                      </p:to>
                                    </p:set>
                                    <p:animEffect transition="in" filter="blinds(horizontal)">
                                      <p:cBhvr>
                                        <p:cTn id="17" dur="500"/>
                                        <p:tgtEl>
                                          <p:spTgt spid="3133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13348">
                                            <p:txEl>
                                              <p:pRg st="3" end="3"/>
                                            </p:txEl>
                                          </p:spTgt>
                                        </p:tgtEl>
                                        <p:attrNameLst>
                                          <p:attrName>style.visibility</p:attrName>
                                        </p:attrNameLst>
                                      </p:cBhvr>
                                      <p:to>
                                        <p:strVal val="visible"/>
                                      </p:to>
                                    </p:set>
                                    <p:animEffect transition="in" filter="blinds(horizontal)">
                                      <p:cBhvr>
                                        <p:cTn id="22" dur="500"/>
                                        <p:tgtEl>
                                          <p:spTgt spid="313348">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13352"/>
                                        </p:tgtEl>
                                        <p:attrNameLst>
                                          <p:attrName>style.visibility</p:attrName>
                                        </p:attrNameLst>
                                      </p:cBhvr>
                                      <p:to>
                                        <p:strVal val="visible"/>
                                      </p:to>
                                    </p:set>
                                    <p:animEffect transition="in" filter="blinds(horizontal)">
                                      <p:cBhvr>
                                        <p:cTn id="25" dur="500"/>
                                        <p:tgtEl>
                                          <p:spTgt spid="31335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13348">
                                            <p:txEl>
                                              <p:pRg st="4" end="4"/>
                                            </p:txEl>
                                          </p:spTgt>
                                        </p:tgtEl>
                                        <p:attrNameLst>
                                          <p:attrName>style.visibility</p:attrName>
                                        </p:attrNameLst>
                                      </p:cBhvr>
                                      <p:to>
                                        <p:strVal val="visible"/>
                                      </p:to>
                                    </p:set>
                                    <p:animEffect transition="in" filter="blinds(horizontal)">
                                      <p:cBhvr>
                                        <p:cTn id="30" dur="500"/>
                                        <p:tgtEl>
                                          <p:spTgt spid="31334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13348">
                                            <p:txEl>
                                              <p:pRg st="5" end="5"/>
                                            </p:txEl>
                                          </p:spTgt>
                                        </p:tgtEl>
                                        <p:attrNameLst>
                                          <p:attrName>style.visibility</p:attrName>
                                        </p:attrNameLst>
                                      </p:cBhvr>
                                      <p:to>
                                        <p:strVal val="visible"/>
                                      </p:to>
                                    </p:set>
                                    <p:animEffect transition="in" filter="blinds(horizontal)">
                                      <p:cBhvr>
                                        <p:cTn id="35" dur="500"/>
                                        <p:tgtEl>
                                          <p:spTgt spid="313348">
                                            <p:txEl>
                                              <p:pRg st="5" end="5"/>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13353"/>
                                        </p:tgtEl>
                                        <p:attrNameLst>
                                          <p:attrName>style.visibility</p:attrName>
                                        </p:attrNameLst>
                                      </p:cBhvr>
                                      <p:to>
                                        <p:strVal val="visible"/>
                                      </p:to>
                                    </p:set>
                                    <p:animEffect transition="in" filter="blinds(horizontal)">
                                      <p:cBhvr>
                                        <p:cTn id="38" dur="500"/>
                                        <p:tgtEl>
                                          <p:spTgt spid="31335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13348">
                                            <p:txEl>
                                              <p:pRg st="6" end="6"/>
                                            </p:txEl>
                                          </p:spTgt>
                                        </p:tgtEl>
                                        <p:attrNameLst>
                                          <p:attrName>style.visibility</p:attrName>
                                        </p:attrNameLst>
                                      </p:cBhvr>
                                      <p:to>
                                        <p:strVal val="visible"/>
                                      </p:to>
                                    </p:set>
                                    <p:animEffect transition="in" filter="blinds(horizontal)">
                                      <p:cBhvr>
                                        <p:cTn id="43" dur="500"/>
                                        <p:tgtEl>
                                          <p:spTgt spid="313348">
                                            <p:txEl>
                                              <p:pRg st="6" end="6"/>
                                            </p:tx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13354"/>
                                        </p:tgtEl>
                                        <p:attrNameLst>
                                          <p:attrName>style.visibility</p:attrName>
                                        </p:attrNameLst>
                                      </p:cBhvr>
                                      <p:to>
                                        <p:strVal val="visible"/>
                                      </p:to>
                                    </p:set>
                                    <p:animEffect transition="in" filter="blinds(horizontal)">
                                      <p:cBhvr>
                                        <p:cTn id="46" dur="500"/>
                                        <p:tgtEl>
                                          <p:spTgt spid="31335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13348">
                                            <p:txEl>
                                              <p:pRg st="7" end="7"/>
                                            </p:txEl>
                                          </p:spTgt>
                                        </p:tgtEl>
                                        <p:attrNameLst>
                                          <p:attrName>style.visibility</p:attrName>
                                        </p:attrNameLst>
                                      </p:cBhvr>
                                      <p:to>
                                        <p:strVal val="visible"/>
                                      </p:to>
                                    </p:set>
                                    <p:animEffect transition="in" filter="blinds(horizontal)">
                                      <p:cBhvr>
                                        <p:cTn id="51" dur="500"/>
                                        <p:tgtEl>
                                          <p:spTgt spid="313348">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13348">
                                            <p:txEl>
                                              <p:pRg st="8" end="8"/>
                                            </p:txEl>
                                          </p:spTgt>
                                        </p:tgtEl>
                                        <p:attrNameLst>
                                          <p:attrName>style.visibility</p:attrName>
                                        </p:attrNameLst>
                                      </p:cBhvr>
                                      <p:to>
                                        <p:strVal val="visible"/>
                                      </p:to>
                                    </p:set>
                                    <p:animEffect transition="in" filter="blinds(horizontal)">
                                      <p:cBhvr>
                                        <p:cTn id="56" dur="500"/>
                                        <p:tgtEl>
                                          <p:spTgt spid="313348">
                                            <p:txEl>
                                              <p:pRg st="8" end="8"/>
                                            </p:txEl>
                                          </p:spTgt>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13355"/>
                                        </p:tgtEl>
                                        <p:attrNameLst>
                                          <p:attrName>style.visibility</p:attrName>
                                        </p:attrNameLst>
                                      </p:cBhvr>
                                      <p:to>
                                        <p:strVal val="visible"/>
                                      </p:to>
                                    </p:set>
                                    <p:animEffect transition="in" filter="blinds(horizontal)">
                                      <p:cBhvr>
                                        <p:cTn id="59" dur="500"/>
                                        <p:tgtEl>
                                          <p:spTgt spid="313355"/>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13348">
                                            <p:txEl>
                                              <p:pRg st="9" end="9"/>
                                            </p:txEl>
                                          </p:spTgt>
                                        </p:tgtEl>
                                        <p:attrNameLst>
                                          <p:attrName>style.visibility</p:attrName>
                                        </p:attrNameLst>
                                      </p:cBhvr>
                                      <p:to>
                                        <p:strVal val="visible"/>
                                      </p:to>
                                    </p:set>
                                    <p:animEffect transition="in" filter="blinds(horizontal)">
                                      <p:cBhvr>
                                        <p:cTn id="64" dur="500"/>
                                        <p:tgtEl>
                                          <p:spTgt spid="313348">
                                            <p:txEl>
                                              <p:pRg st="9" end="9"/>
                                            </p:txEl>
                                          </p:spTgt>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13356"/>
                                        </p:tgtEl>
                                        <p:attrNameLst>
                                          <p:attrName>style.visibility</p:attrName>
                                        </p:attrNameLst>
                                      </p:cBhvr>
                                      <p:to>
                                        <p:strVal val="visible"/>
                                      </p:to>
                                    </p:set>
                                    <p:animEffect transition="in" filter="blinds(horizontal)">
                                      <p:cBhvr>
                                        <p:cTn id="67" dur="500"/>
                                        <p:tgtEl>
                                          <p:spTgt spid="31335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13348">
                                            <p:txEl>
                                              <p:pRg st="10" end="10"/>
                                            </p:txEl>
                                          </p:spTgt>
                                        </p:tgtEl>
                                        <p:attrNameLst>
                                          <p:attrName>style.visibility</p:attrName>
                                        </p:attrNameLst>
                                      </p:cBhvr>
                                      <p:to>
                                        <p:strVal val="visible"/>
                                      </p:to>
                                    </p:set>
                                    <p:animEffect transition="in" filter="blinds(horizontal)">
                                      <p:cBhvr>
                                        <p:cTn id="72" dur="500"/>
                                        <p:tgtEl>
                                          <p:spTgt spid="313348">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13348">
                                            <p:txEl>
                                              <p:pRg st="11" end="11"/>
                                            </p:txEl>
                                          </p:spTgt>
                                        </p:tgtEl>
                                        <p:attrNameLst>
                                          <p:attrName>style.visibility</p:attrName>
                                        </p:attrNameLst>
                                      </p:cBhvr>
                                      <p:to>
                                        <p:strVal val="visible"/>
                                      </p:to>
                                    </p:set>
                                    <p:animEffect transition="in" filter="blinds(horizontal)">
                                      <p:cBhvr>
                                        <p:cTn id="77" dur="500"/>
                                        <p:tgtEl>
                                          <p:spTgt spid="313348">
                                            <p:txEl>
                                              <p:pRg st="11" end="1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13348">
                                            <p:txEl>
                                              <p:pRg st="12" end="12"/>
                                            </p:txEl>
                                          </p:spTgt>
                                        </p:tgtEl>
                                        <p:attrNameLst>
                                          <p:attrName>style.visibility</p:attrName>
                                        </p:attrNameLst>
                                      </p:cBhvr>
                                      <p:to>
                                        <p:strVal val="visible"/>
                                      </p:to>
                                    </p:set>
                                    <p:animEffect transition="in" filter="blinds(horizontal)">
                                      <p:cBhvr>
                                        <p:cTn id="82" dur="500"/>
                                        <p:tgtEl>
                                          <p:spTgt spid="313348">
                                            <p:txEl>
                                              <p:pRg st="12" end="1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13348">
                                            <p:txEl>
                                              <p:pRg st="13" end="13"/>
                                            </p:txEl>
                                          </p:spTgt>
                                        </p:tgtEl>
                                        <p:attrNameLst>
                                          <p:attrName>style.visibility</p:attrName>
                                        </p:attrNameLst>
                                      </p:cBhvr>
                                      <p:to>
                                        <p:strVal val="visible"/>
                                      </p:to>
                                    </p:set>
                                    <p:animEffect transition="in" filter="blinds(horizontal)">
                                      <p:cBhvr>
                                        <p:cTn id="87" dur="500"/>
                                        <p:tgtEl>
                                          <p:spTgt spid="313348">
                                            <p:txEl>
                                              <p:pRg st="13" end="1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13348">
                                            <p:txEl>
                                              <p:pRg st="14" end="14"/>
                                            </p:txEl>
                                          </p:spTgt>
                                        </p:tgtEl>
                                        <p:attrNameLst>
                                          <p:attrName>style.visibility</p:attrName>
                                        </p:attrNameLst>
                                      </p:cBhvr>
                                      <p:to>
                                        <p:strVal val="visible"/>
                                      </p:to>
                                    </p:set>
                                    <p:animEffect transition="in" filter="blinds(horizontal)">
                                      <p:cBhvr>
                                        <p:cTn id="92" dur="500"/>
                                        <p:tgtEl>
                                          <p:spTgt spid="313348">
                                            <p:txEl>
                                              <p:pRg st="14" end="1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13348">
                                            <p:txEl>
                                              <p:pRg st="15" end="15"/>
                                            </p:txEl>
                                          </p:spTgt>
                                        </p:tgtEl>
                                        <p:attrNameLst>
                                          <p:attrName>style.visibility</p:attrName>
                                        </p:attrNameLst>
                                      </p:cBhvr>
                                      <p:to>
                                        <p:strVal val="visible"/>
                                      </p:to>
                                    </p:set>
                                    <p:animEffect transition="in" filter="blinds(horizontal)">
                                      <p:cBhvr>
                                        <p:cTn id="97" dur="500"/>
                                        <p:tgtEl>
                                          <p:spTgt spid="313348">
                                            <p:txEl>
                                              <p:pRg st="15" end="15"/>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2"/>
                                        </p:tgtEl>
                                        <p:attrNameLst>
                                          <p:attrName>style.visibility</p:attrName>
                                        </p:attrNameLst>
                                      </p:cBhvr>
                                      <p:to>
                                        <p:strVal val="visible"/>
                                      </p:to>
                                    </p:set>
                                    <p:animEffect transition="in" filter="blinds(horizontal)">
                                      <p:cBhvr>
                                        <p:cTn id="102" dur="500"/>
                                        <p:tgtEl>
                                          <p:spTgt spid="2"/>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blinds(horizontal)">
                                      <p:cBhvr>
                                        <p:cTn id="107" dur="500"/>
                                        <p:tgtEl>
                                          <p:spTgt spid="4"/>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blinds(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8" grpId="0" build="p"/>
      <p:bldP spid="313352" grpId="0" animBg="1"/>
      <p:bldP spid="313353" grpId="0" animBg="1"/>
      <p:bldP spid="313354" grpId="0" animBg="1"/>
      <p:bldP spid="313355" grpId="0" animBg="1"/>
      <p:bldP spid="31335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sz="4000"/>
              <a:t>Connection between Entailment and Satisfiability</a:t>
            </a:r>
          </a:p>
        </p:txBody>
      </p:sp>
      <p:sp>
        <p:nvSpPr>
          <p:cNvPr id="158723" name="Rectangle 3"/>
          <p:cNvSpPr>
            <a:spLocks noGrp="1" noChangeArrowheads="1"/>
          </p:cNvSpPr>
          <p:nvPr>
            <p:ph type="body" idx="1"/>
          </p:nvPr>
        </p:nvSpPr>
        <p:spPr/>
        <p:txBody>
          <a:bodyPr/>
          <a:lstStyle/>
          <a:p>
            <a:r>
              <a:rPr lang="en-US" sz="2800"/>
              <a:t>The Boolean Satisfiability problem is closely connected to Propositional entailment</a:t>
            </a:r>
          </a:p>
          <a:p>
            <a:pPr lvl="1"/>
            <a:r>
              <a:rPr lang="en-US" sz="2400"/>
              <a:t>Specifically, propositional entailment is the “conjugate” problem of  boolean satisfiability (since we have to show that </a:t>
            </a:r>
            <a:r>
              <a:rPr lang="en-US" sz="2400">
                <a:solidFill>
                  <a:schemeClr val="accent2"/>
                </a:solidFill>
              </a:rPr>
              <a:t>KB &amp; ~f</a:t>
            </a:r>
            <a:r>
              <a:rPr lang="en-US" sz="2400"/>
              <a:t> has no satisfying model to show that KB |= f)</a:t>
            </a:r>
          </a:p>
          <a:p>
            <a:r>
              <a:rPr lang="en-US" sz="2800"/>
              <a:t>Of late, our ability to solve very large scale satisfiability problems has increased quite significantly </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Grp="1" noChangeArrowheads="1"/>
          </p:cNvSpPr>
          <p:nvPr>
            <p:ph type="title"/>
          </p:nvPr>
        </p:nvSpPr>
        <p:spPr>
          <a:xfrm>
            <a:off x="-76200" y="76200"/>
            <a:ext cx="9296400" cy="1143000"/>
          </a:xfrm>
        </p:spPr>
        <p:txBody>
          <a:bodyPr/>
          <a:lstStyle/>
          <a:p>
            <a:r>
              <a:rPr lang="en-US" sz="4000" dirty="0"/>
              <a:t>Davis-Putnam-</a:t>
            </a:r>
            <a:r>
              <a:rPr lang="en-US" sz="4000" dirty="0" err="1"/>
              <a:t>Logeman</a:t>
            </a:r>
            <a:r>
              <a:rPr lang="en-US" sz="4000" dirty="0"/>
              <a:t>-Loveland Procedure</a:t>
            </a:r>
          </a:p>
        </p:txBody>
      </p:sp>
      <p:sp>
        <p:nvSpPr>
          <p:cNvPr id="311300" name="Text Box 4"/>
          <p:cNvSpPr txBox="1">
            <a:spLocks noChangeArrowheads="1"/>
          </p:cNvSpPr>
          <p:nvPr/>
        </p:nvSpPr>
        <p:spPr bwMode="auto">
          <a:xfrm>
            <a:off x="6172200" y="4267200"/>
            <a:ext cx="1360488" cy="304800"/>
          </a:xfrm>
          <a:prstGeom prst="rect">
            <a:avLst/>
          </a:prstGeom>
          <a:noFill/>
          <a:ln w="9525">
            <a:noFill/>
            <a:miter lim="800000"/>
            <a:headEnd/>
            <a:tailEnd/>
          </a:ln>
          <a:effectLst/>
        </p:spPr>
        <p:txBody>
          <a:bodyPr wrap="none">
            <a:spAutoFit/>
          </a:bodyPr>
          <a:lstStyle/>
          <a:p>
            <a:r>
              <a:rPr lang="en-US" sz="1400" b="1">
                <a:solidFill>
                  <a:srgbClr val="FF3300"/>
                </a:solidFill>
                <a:sym typeface="Wingdings" pitchFamily="2" charset="2"/>
              </a:rPr>
              <a:t>detect failure</a:t>
            </a:r>
            <a:endParaRPr lang="en-US" sz="1400" b="1">
              <a:solidFill>
                <a:srgbClr val="FF3300"/>
              </a:solidFill>
            </a:endParaRPr>
          </a:p>
        </p:txBody>
      </p:sp>
      <p:pic>
        <p:nvPicPr>
          <p:cNvPr id="271362" name="Picture 2"/>
          <p:cNvPicPr>
            <a:picLocks noChangeAspect="1" noChangeArrowheads="1"/>
          </p:cNvPicPr>
          <p:nvPr/>
        </p:nvPicPr>
        <p:blipFill>
          <a:blip r:embed="rId3" cstate="print"/>
          <a:srcRect/>
          <a:stretch>
            <a:fillRect/>
          </a:stretch>
        </p:blipFill>
        <p:spPr bwMode="auto">
          <a:xfrm>
            <a:off x="76199" y="1143000"/>
            <a:ext cx="8970779" cy="5486400"/>
          </a:xfrm>
          <a:prstGeom prst="rect">
            <a:avLst/>
          </a:prstGeom>
          <a:noFill/>
          <a:ln w="9525">
            <a:noFill/>
            <a:miter lim="800000"/>
            <a:headEnd/>
            <a:tailEnd/>
          </a:ln>
        </p:spPr>
      </p:pic>
      <p:sp>
        <p:nvSpPr>
          <p:cNvPr id="6" name="Rectangle 5"/>
          <p:cNvSpPr/>
          <p:nvPr/>
        </p:nvSpPr>
        <p:spPr>
          <a:xfrm>
            <a:off x="609600" y="4343400"/>
            <a:ext cx="7162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105400"/>
            <a:ext cx="7162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324600" y="2209800"/>
            <a:ext cx="2786340" cy="1631216"/>
          </a:xfrm>
          <a:prstGeom prst="rect">
            <a:avLst/>
          </a:prstGeom>
          <a:solidFill>
            <a:srgbClr val="FFFF00"/>
          </a:solidFill>
        </p:spPr>
        <p:txBody>
          <a:bodyPr wrap="none" rtlCol="0">
            <a:spAutoFit/>
          </a:bodyPr>
          <a:lstStyle/>
          <a:p>
            <a:r>
              <a:rPr lang="en-US" sz="2000" dirty="0" smtClean="0"/>
              <a:t>Pure literal elimination:</a:t>
            </a:r>
          </a:p>
          <a:p>
            <a:r>
              <a:rPr lang="en-US" sz="2000" dirty="0" smtClean="0"/>
              <a:t> In all remaining clauses</a:t>
            </a:r>
          </a:p>
          <a:p>
            <a:r>
              <a:rPr lang="en-US" sz="2000" dirty="0" smtClean="0"/>
              <a:t>  if a variable occurs with</a:t>
            </a:r>
          </a:p>
          <a:p>
            <a:r>
              <a:rPr lang="en-US" sz="2000" dirty="0" smtClean="0"/>
              <a:t>  single polarity, just</a:t>
            </a:r>
          </a:p>
          <a:p>
            <a:r>
              <a:rPr lang="en-US" sz="2000" dirty="0" smtClean="0"/>
              <a:t>  set it to that polarity</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1298" name="Picture 2"/>
          <p:cNvPicPr>
            <a:picLocks noChangeAspect="1" noChangeArrowheads="1"/>
          </p:cNvPicPr>
          <p:nvPr/>
        </p:nvPicPr>
        <p:blipFill>
          <a:blip r:embed="rId3" cstate="print"/>
          <a:srcRect/>
          <a:stretch>
            <a:fillRect/>
          </a:stretch>
        </p:blipFill>
        <p:spPr bwMode="auto">
          <a:xfrm>
            <a:off x="381000" y="1524000"/>
            <a:ext cx="8153400" cy="5124450"/>
          </a:xfrm>
          <a:prstGeom prst="rect">
            <a:avLst/>
          </a:prstGeom>
          <a:noFill/>
          <a:ln w="9525">
            <a:noFill/>
            <a:miter lim="800000"/>
            <a:headEnd/>
            <a:tailEnd/>
          </a:ln>
          <a:effectLst/>
        </p:spPr>
      </p:pic>
      <p:sp>
        <p:nvSpPr>
          <p:cNvPr id="311299" name="Rectangle 3"/>
          <p:cNvSpPr>
            <a:spLocks noGrp="1" noChangeArrowheads="1"/>
          </p:cNvSpPr>
          <p:nvPr>
            <p:ph type="title"/>
          </p:nvPr>
        </p:nvSpPr>
        <p:spPr>
          <a:xfrm>
            <a:off x="685800" y="228600"/>
            <a:ext cx="7772400" cy="1143000"/>
          </a:xfrm>
        </p:spPr>
        <p:txBody>
          <a:bodyPr/>
          <a:lstStyle/>
          <a:p>
            <a:r>
              <a:rPr lang="en-US" sz="4000"/>
              <a:t>Davis-Putnam-Logeman-Loveland Procedure</a:t>
            </a:r>
          </a:p>
        </p:txBody>
      </p:sp>
      <p:sp>
        <p:nvSpPr>
          <p:cNvPr id="311300" name="Text Box 4"/>
          <p:cNvSpPr txBox="1">
            <a:spLocks noChangeArrowheads="1"/>
          </p:cNvSpPr>
          <p:nvPr/>
        </p:nvSpPr>
        <p:spPr bwMode="auto">
          <a:xfrm>
            <a:off x="6172200" y="4267200"/>
            <a:ext cx="1360488" cy="304800"/>
          </a:xfrm>
          <a:prstGeom prst="rect">
            <a:avLst/>
          </a:prstGeom>
          <a:noFill/>
          <a:ln w="9525">
            <a:noFill/>
            <a:miter lim="800000"/>
            <a:headEnd/>
            <a:tailEnd/>
          </a:ln>
          <a:effectLst/>
        </p:spPr>
        <p:txBody>
          <a:bodyPr wrap="none">
            <a:spAutoFit/>
          </a:bodyPr>
          <a:lstStyle/>
          <a:p>
            <a:r>
              <a:rPr lang="en-US" sz="1400" b="1">
                <a:solidFill>
                  <a:srgbClr val="FF3300"/>
                </a:solidFill>
                <a:sym typeface="Wingdings" pitchFamily="2" charset="2"/>
              </a:rPr>
              <a:t>detect failure</a:t>
            </a:r>
            <a:endParaRPr lang="en-US" sz="1400" b="1">
              <a:solidFill>
                <a:srgbClr val="FF3300"/>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sz="4000"/>
              <a:t>Solving problems using propositional logic</a:t>
            </a:r>
          </a:p>
        </p:txBody>
      </p:sp>
      <p:sp>
        <p:nvSpPr>
          <p:cNvPr id="254979" name="Rectangle 3"/>
          <p:cNvSpPr>
            <a:spLocks noGrp="1" noChangeArrowheads="1"/>
          </p:cNvSpPr>
          <p:nvPr>
            <p:ph type="body" idx="1"/>
          </p:nvPr>
        </p:nvSpPr>
        <p:spPr>
          <a:xfrm>
            <a:off x="685800" y="1981200"/>
            <a:ext cx="7772400" cy="4495800"/>
          </a:xfrm>
        </p:spPr>
        <p:txBody>
          <a:bodyPr/>
          <a:lstStyle/>
          <a:p>
            <a:pPr>
              <a:lnSpc>
                <a:spcPct val="80000"/>
              </a:lnSpc>
            </a:pPr>
            <a:r>
              <a:rPr lang="en-US" sz="2400" dirty="0"/>
              <a:t>Need to write what you know as propositional formulas</a:t>
            </a:r>
          </a:p>
          <a:p>
            <a:pPr>
              <a:lnSpc>
                <a:spcPct val="80000"/>
              </a:lnSpc>
            </a:pPr>
            <a:r>
              <a:rPr lang="en-US" sz="2400" dirty="0"/>
              <a:t>Theorem proving will then tell you whether a given new sentence will hold given what you know</a:t>
            </a:r>
          </a:p>
          <a:p>
            <a:pPr>
              <a:lnSpc>
                <a:spcPct val="80000"/>
              </a:lnSpc>
            </a:pPr>
            <a:r>
              <a:rPr lang="en-US" sz="2400" dirty="0"/>
              <a:t>Three kinds of queries</a:t>
            </a:r>
          </a:p>
          <a:p>
            <a:pPr lvl="1">
              <a:lnSpc>
                <a:spcPct val="80000"/>
              </a:lnSpc>
            </a:pPr>
            <a:r>
              <a:rPr lang="en-US" sz="2000" dirty="0">
                <a:solidFill>
                  <a:srgbClr val="008000"/>
                </a:solidFill>
              </a:rPr>
              <a:t>Is my </a:t>
            </a:r>
            <a:r>
              <a:rPr lang="en-US" sz="2000" dirty="0" smtClean="0">
                <a:solidFill>
                  <a:srgbClr val="008000"/>
                </a:solidFill>
              </a:rPr>
              <a:t>knowledgebase </a:t>
            </a:r>
            <a:r>
              <a:rPr lang="en-US" sz="2000" dirty="0">
                <a:solidFill>
                  <a:srgbClr val="008000"/>
                </a:solidFill>
              </a:rPr>
              <a:t>consistent? (i.e. is there at least one world where everything I know is true?) </a:t>
            </a:r>
            <a:r>
              <a:rPr lang="en-US" sz="2000" i="1" dirty="0" err="1">
                <a:solidFill>
                  <a:srgbClr val="008000"/>
                </a:solidFill>
              </a:rPr>
              <a:t>Satisfiability</a:t>
            </a:r>
            <a:endParaRPr lang="en-US" sz="2000" dirty="0">
              <a:solidFill>
                <a:srgbClr val="008000"/>
              </a:solidFill>
            </a:endParaRPr>
          </a:p>
          <a:p>
            <a:pPr lvl="1">
              <a:lnSpc>
                <a:spcPct val="80000"/>
              </a:lnSpc>
            </a:pPr>
            <a:r>
              <a:rPr lang="en-US" sz="2000" dirty="0">
                <a:solidFill>
                  <a:srgbClr val="9966FF"/>
                </a:solidFill>
              </a:rPr>
              <a:t>Is the sentence S</a:t>
            </a:r>
            <a:r>
              <a:rPr lang="en-US" sz="2000" i="1" dirty="0">
                <a:solidFill>
                  <a:srgbClr val="9966FF"/>
                </a:solidFill>
              </a:rPr>
              <a:t> entailed</a:t>
            </a:r>
            <a:r>
              <a:rPr lang="en-US" sz="2000" dirty="0">
                <a:solidFill>
                  <a:srgbClr val="9966FF"/>
                </a:solidFill>
              </a:rPr>
              <a:t> by my knowledge base? (i.e., is it true in every world where my knowledge base is true?)</a:t>
            </a:r>
          </a:p>
          <a:p>
            <a:pPr lvl="1">
              <a:lnSpc>
                <a:spcPct val="80000"/>
              </a:lnSpc>
            </a:pPr>
            <a:r>
              <a:rPr lang="en-US" sz="2000" dirty="0">
                <a:solidFill>
                  <a:schemeClr val="accent2"/>
                </a:solidFill>
              </a:rPr>
              <a:t>Is the sentence S </a:t>
            </a:r>
            <a:r>
              <a:rPr lang="en-US" sz="2000" i="1" dirty="0">
                <a:solidFill>
                  <a:schemeClr val="accent2"/>
                </a:solidFill>
              </a:rPr>
              <a:t>consistent/possibly true</a:t>
            </a:r>
            <a:r>
              <a:rPr lang="en-US" sz="2000" dirty="0">
                <a:solidFill>
                  <a:schemeClr val="accent2"/>
                </a:solidFill>
              </a:rPr>
              <a:t> with my knowledge base? (i.e., is S true in at least one of the worlds where my knowledge base holds?)</a:t>
            </a:r>
          </a:p>
          <a:p>
            <a:pPr lvl="2">
              <a:lnSpc>
                <a:spcPct val="80000"/>
              </a:lnSpc>
            </a:pPr>
            <a:r>
              <a:rPr lang="en-US" sz="1800" dirty="0">
                <a:solidFill>
                  <a:srgbClr val="FF0000"/>
                </a:solidFill>
              </a:rPr>
              <a:t>S is consistent if ~S is not entailed</a:t>
            </a:r>
          </a:p>
          <a:p>
            <a:pPr>
              <a:lnSpc>
                <a:spcPct val="80000"/>
              </a:lnSpc>
            </a:pPr>
            <a:r>
              <a:rPr lang="en-US" sz="2400" dirty="0">
                <a:solidFill>
                  <a:srgbClr val="FF3300"/>
                </a:solidFill>
              </a:rPr>
              <a:t>But cannot differentiate between degrees of likelihood among possible sentences</a:t>
            </a:r>
            <a:endParaRPr lang="en-US" sz="2400" dirty="0"/>
          </a:p>
          <a:p>
            <a:pPr>
              <a:lnSpc>
                <a:spcPct val="80000"/>
              </a:lnSpc>
            </a:pPr>
            <a:endParaRPr lang="en-US" sz="2400" dirty="0"/>
          </a:p>
        </p:txBody>
      </p:sp>
    </p:spTree>
    <p:extLst>
      <p:ext uri="{BB962C8B-B14F-4D97-AF65-F5344CB8AC3E}">
        <p14:creationId xmlns:p14="http://schemas.microsoft.com/office/powerpoint/2010/main" val="30460582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a:t>Example</a:t>
            </a:r>
          </a:p>
        </p:txBody>
      </p:sp>
      <p:sp>
        <p:nvSpPr>
          <p:cNvPr id="242691" name="Rectangle 3"/>
          <p:cNvSpPr>
            <a:spLocks noGrp="1" noChangeArrowheads="1"/>
          </p:cNvSpPr>
          <p:nvPr>
            <p:ph type="body" sz="half" idx="1"/>
          </p:nvPr>
        </p:nvSpPr>
        <p:spPr/>
        <p:txBody>
          <a:bodyPr/>
          <a:lstStyle/>
          <a:p>
            <a:pPr>
              <a:lnSpc>
                <a:spcPct val="80000"/>
              </a:lnSpc>
            </a:pPr>
            <a:r>
              <a:rPr lang="en-US" sz="2000"/>
              <a:t>Pearl lives in Los Angeles. It is a high-crime area. Pearl installed a burglar alarm. He asked his neighbors John &amp; Mary to call him if they hear the alarm. This way he can come home if there is a burglary. Los Angeles is also earth-quake prone. Alarm goes off when there is an earth-quake.</a:t>
            </a:r>
          </a:p>
        </p:txBody>
      </p:sp>
      <p:sp>
        <p:nvSpPr>
          <p:cNvPr id="242692" name="Rectangle 4"/>
          <p:cNvSpPr>
            <a:spLocks noGrp="1" noChangeArrowheads="1"/>
          </p:cNvSpPr>
          <p:nvPr>
            <p:ph type="body" sz="half" idx="2"/>
          </p:nvPr>
        </p:nvSpPr>
        <p:spPr/>
        <p:txBody>
          <a:bodyPr/>
          <a:lstStyle/>
          <a:p>
            <a:pPr>
              <a:lnSpc>
                <a:spcPct val="80000"/>
              </a:lnSpc>
              <a:buFontTx/>
              <a:buNone/>
            </a:pPr>
            <a:r>
              <a:rPr lang="en-US" sz="2000">
                <a:solidFill>
                  <a:srgbClr val="FF0000"/>
                </a:solidFill>
              </a:rPr>
              <a:t>B</a:t>
            </a:r>
            <a:r>
              <a:rPr lang="en-US" sz="2000"/>
              <a:t>urglary</a:t>
            </a:r>
            <a:r>
              <a:rPr lang="en-US" sz="2000">
                <a:solidFill>
                  <a:srgbClr val="FF0000"/>
                </a:solidFill>
              </a:rPr>
              <a:t> =&gt; A</a:t>
            </a:r>
            <a:r>
              <a:rPr lang="en-US" sz="2000"/>
              <a:t>larm</a:t>
            </a:r>
          </a:p>
          <a:p>
            <a:pPr>
              <a:lnSpc>
                <a:spcPct val="80000"/>
              </a:lnSpc>
              <a:buFontTx/>
              <a:buNone/>
            </a:pPr>
            <a:r>
              <a:rPr lang="en-US" sz="2000">
                <a:solidFill>
                  <a:srgbClr val="FF0000"/>
                </a:solidFill>
              </a:rPr>
              <a:t>E</a:t>
            </a:r>
            <a:r>
              <a:rPr lang="en-US" sz="2000"/>
              <a:t>arth-Quake</a:t>
            </a:r>
            <a:r>
              <a:rPr lang="en-US" sz="2000">
                <a:solidFill>
                  <a:srgbClr val="FF0000"/>
                </a:solidFill>
              </a:rPr>
              <a:t> =&gt; A</a:t>
            </a:r>
            <a:r>
              <a:rPr lang="en-US" sz="2000"/>
              <a:t>larm</a:t>
            </a:r>
          </a:p>
          <a:p>
            <a:pPr>
              <a:lnSpc>
                <a:spcPct val="80000"/>
              </a:lnSpc>
              <a:buFontTx/>
              <a:buNone/>
            </a:pPr>
            <a:r>
              <a:rPr lang="en-US" sz="2000">
                <a:solidFill>
                  <a:srgbClr val="FF0000"/>
                </a:solidFill>
              </a:rPr>
              <a:t>A</a:t>
            </a:r>
            <a:r>
              <a:rPr lang="en-US" sz="2000"/>
              <a:t>larm</a:t>
            </a:r>
            <a:r>
              <a:rPr lang="en-US" sz="2000">
                <a:solidFill>
                  <a:srgbClr val="FF0000"/>
                </a:solidFill>
              </a:rPr>
              <a:t> =&gt; J</a:t>
            </a:r>
            <a:r>
              <a:rPr lang="en-US" sz="2000"/>
              <a:t>ohn-calls</a:t>
            </a:r>
          </a:p>
          <a:p>
            <a:pPr>
              <a:lnSpc>
                <a:spcPct val="80000"/>
              </a:lnSpc>
              <a:buFontTx/>
              <a:buNone/>
            </a:pPr>
            <a:r>
              <a:rPr lang="en-US" sz="2000">
                <a:solidFill>
                  <a:srgbClr val="FF0000"/>
                </a:solidFill>
              </a:rPr>
              <a:t>A</a:t>
            </a:r>
            <a:r>
              <a:rPr lang="en-US" sz="2000"/>
              <a:t>larm</a:t>
            </a:r>
            <a:r>
              <a:rPr lang="en-US" sz="2000">
                <a:solidFill>
                  <a:srgbClr val="FF0000"/>
                </a:solidFill>
              </a:rPr>
              <a:t> =&gt; M</a:t>
            </a:r>
            <a:r>
              <a:rPr lang="en-US" sz="2000"/>
              <a:t>ary-calls</a:t>
            </a:r>
          </a:p>
          <a:p>
            <a:pPr>
              <a:lnSpc>
                <a:spcPct val="80000"/>
              </a:lnSpc>
              <a:buFontTx/>
              <a:buNone/>
            </a:pPr>
            <a:endParaRPr lang="en-US" sz="2000">
              <a:solidFill>
                <a:srgbClr val="FF0000"/>
              </a:solidFill>
            </a:endParaRPr>
          </a:p>
          <a:p>
            <a:pPr>
              <a:lnSpc>
                <a:spcPct val="80000"/>
              </a:lnSpc>
              <a:buFontTx/>
              <a:buNone/>
            </a:pPr>
            <a:endParaRPr lang="en-US" sz="2000"/>
          </a:p>
          <a:p>
            <a:pPr>
              <a:lnSpc>
                <a:spcPct val="80000"/>
              </a:lnSpc>
              <a:buFontTx/>
              <a:buNone/>
            </a:pPr>
            <a:r>
              <a:rPr lang="en-US" sz="2000"/>
              <a:t>If there is a burglary, will Mary call?</a:t>
            </a:r>
          </a:p>
          <a:p>
            <a:pPr>
              <a:lnSpc>
                <a:spcPct val="80000"/>
              </a:lnSpc>
              <a:buFontTx/>
              <a:buNone/>
            </a:pPr>
            <a:r>
              <a:rPr lang="en-US" sz="2000"/>
              <a:t>      </a:t>
            </a:r>
            <a:r>
              <a:rPr lang="en-US" sz="2000">
                <a:solidFill>
                  <a:schemeClr val="accent2"/>
                </a:solidFill>
              </a:rPr>
              <a:t>Check KB &amp; E |= M</a:t>
            </a:r>
          </a:p>
          <a:p>
            <a:pPr>
              <a:lnSpc>
                <a:spcPct val="80000"/>
              </a:lnSpc>
              <a:buFontTx/>
              <a:buNone/>
            </a:pPr>
            <a:r>
              <a:rPr lang="en-US" sz="2000"/>
              <a:t>If Mary didn’t call, is it possible that Burglary occurred?</a:t>
            </a:r>
          </a:p>
          <a:p>
            <a:pPr>
              <a:lnSpc>
                <a:spcPct val="80000"/>
              </a:lnSpc>
              <a:buFontTx/>
              <a:buNone/>
            </a:pPr>
            <a:r>
              <a:rPr lang="en-US" sz="2000"/>
              <a:t>     </a:t>
            </a:r>
            <a:r>
              <a:rPr lang="en-US" sz="2000">
                <a:solidFill>
                  <a:schemeClr val="accent2"/>
                </a:solidFill>
              </a:rPr>
              <a:t>Check KB &amp; ~M  </a:t>
            </a:r>
            <a:r>
              <a:rPr lang="en-US" sz="2000" i="1">
                <a:solidFill>
                  <a:schemeClr val="accent2"/>
                </a:solidFill>
              </a:rPr>
              <a:t>doesn’t entail </a:t>
            </a:r>
            <a:r>
              <a:rPr lang="en-US" sz="2000">
                <a:solidFill>
                  <a:schemeClr val="accent2"/>
                </a:solidFill>
              </a:rPr>
              <a:t>~B</a:t>
            </a:r>
          </a:p>
          <a:p>
            <a:pPr>
              <a:lnSpc>
                <a:spcPct val="80000"/>
              </a:lnSpc>
              <a:buFontTx/>
              <a:buNone/>
            </a:pPr>
            <a:endParaRPr lang="en-US" sz="2000">
              <a:solidFill>
                <a:schemeClr val="accent2"/>
              </a:solidFill>
            </a:endParaRPr>
          </a:p>
          <a:p>
            <a:pPr>
              <a:lnSpc>
                <a:spcPct val="80000"/>
              </a:lnSpc>
              <a:buFontTx/>
              <a:buNone/>
            </a:pPr>
            <a:endParaRPr lang="en-US" sz="2000">
              <a:solidFill>
                <a:schemeClr val="accent2"/>
              </a:solidFill>
            </a:endParaRPr>
          </a:p>
          <a:p>
            <a:pPr>
              <a:lnSpc>
                <a:spcPct val="80000"/>
              </a:lnSpc>
              <a:buFontTx/>
              <a:buNone/>
            </a:pPr>
            <a:endParaRPr lang="en-US" sz="2000"/>
          </a:p>
          <a:p>
            <a:pPr>
              <a:lnSpc>
                <a:spcPct val="80000"/>
              </a:lnSpc>
              <a:buFontTx/>
              <a:buNone/>
            </a:pPr>
            <a:endParaRPr lang="en-US" sz="2000"/>
          </a:p>
        </p:txBody>
      </p:sp>
    </p:spTree>
    <p:extLst>
      <p:ext uri="{BB962C8B-B14F-4D97-AF65-F5344CB8AC3E}">
        <p14:creationId xmlns:p14="http://schemas.microsoft.com/office/powerpoint/2010/main" val="357580883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3" cstate="print"/>
          <a:srcRect/>
          <a:stretch>
            <a:fillRect/>
          </a:stretch>
        </p:blipFill>
        <p:spPr bwMode="auto">
          <a:xfrm>
            <a:off x="152400" y="228600"/>
            <a:ext cx="4572000" cy="3238500"/>
          </a:xfrm>
          <a:prstGeom prst="rect">
            <a:avLst/>
          </a:prstGeom>
          <a:noFill/>
          <a:ln w="9525">
            <a:noFill/>
            <a:miter lim="800000"/>
            <a:headEnd/>
            <a:tailEnd/>
          </a:ln>
          <a:effectLst/>
        </p:spPr>
      </p:pic>
      <p:pic>
        <p:nvPicPr>
          <p:cNvPr id="113667" name="Picture 3"/>
          <p:cNvPicPr>
            <a:picLocks noChangeAspect="1" noChangeArrowheads="1"/>
          </p:cNvPicPr>
          <p:nvPr/>
        </p:nvPicPr>
        <p:blipFill>
          <a:blip r:embed="rId4" cstate="print"/>
          <a:srcRect/>
          <a:stretch>
            <a:fillRect/>
          </a:stretch>
        </p:blipFill>
        <p:spPr bwMode="auto">
          <a:xfrm>
            <a:off x="2971800" y="2895600"/>
            <a:ext cx="6019800" cy="3690938"/>
          </a:xfrm>
          <a:prstGeom prst="rect">
            <a:avLst/>
          </a:prstGeom>
          <a:noFill/>
          <a:ln w="9525">
            <a:noFill/>
            <a:miter lim="800000"/>
            <a:headEnd/>
            <a:tailEnd/>
          </a:ln>
          <a:effectLst/>
        </p:spPr>
      </p:pic>
      <p:sp>
        <p:nvSpPr>
          <p:cNvPr id="113668" name="Text Box 4"/>
          <p:cNvSpPr txBox="1">
            <a:spLocks noChangeArrowheads="1"/>
          </p:cNvSpPr>
          <p:nvPr/>
        </p:nvSpPr>
        <p:spPr bwMode="auto">
          <a:xfrm>
            <a:off x="6324600" y="2286000"/>
            <a:ext cx="1101725" cy="581025"/>
          </a:xfrm>
          <a:prstGeom prst="rect">
            <a:avLst/>
          </a:prstGeom>
          <a:noFill/>
          <a:ln w="9525">
            <a:noFill/>
            <a:miter lim="800000"/>
            <a:headEnd/>
            <a:tailEnd/>
          </a:ln>
          <a:effectLst/>
        </p:spPr>
        <p:txBody>
          <a:bodyPr wrap="none">
            <a:spAutoFit/>
          </a:bodyPr>
          <a:lstStyle/>
          <a:p>
            <a:r>
              <a:rPr lang="en-US" sz="1600">
                <a:solidFill>
                  <a:schemeClr val="accent2"/>
                </a:solidFill>
              </a:rPr>
              <a:t>Assertions;</a:t>
            </a:r>
          </a:p>
          <a:p>
            <a:r>
              <a:rPr lang="en-US" sz="1600">
                <a:solidFill>
                  <a:schemeClr val="accent2"/>
                </a:solidFill>
              </a:rPr>
              <a:t>t/f</a:t>
            </a:r>
          </a:p>
        </p:txBody>
      </p:sp>
      <p:sp>
        <p:nvSpPr>
          <p:cNvPr id="113669" name="Line 5"/>
          <p:cNvSpPr>
            <a:spLocks noChangeShapeType="1"/>
          </p:cNvSpPr>
          <p:nvPr/>
        </p:nvSpPr>
        <p:spPr bwMode="auto">
          <a:xfrm>
            <a:off x="7086600" y="304800"/>
            <a:ext cx="0" cy="1447800"/>
          </a:xfrm>
          <a:prstGeom prst="line">
            <a:avLst/>
          </a:prstGeom>
          <a:noFill/>
          <a:ln w="9525">
            <a:solidFill>
              <a:schemeClr val="tx1"/>
            </a:solidFill>
            <a:round/>
            <a:headEnd/>
            <a:tailEnd/>
          </a:ln>
          <a:effectLst/>
        </p:spPr>
        <p:txBody>
          <a:bodyPr/>
          <a:lstStyle/>
          <a:p>
            <a:endParaRPr lang="en-US"/>
          </a:p>
        </p:txBody>
      </p:sp>
      <p:sp>
        <p:nvSpPr>
          <p:cNvPr id="113670" name="Line 6"/>
          <p:cNvSpPr>
            <a:spLocks noChangeShapeType="1"/>
          </p:cNvSpPr>
          <p:nvPr/>
        </p:nvSpPr>
        <p:spPr bwMode="auto">
          <a:xfrm>
            <a:off x="7010400" y="1676400"/>
            <a:ext cx="1981200" cy="0"/>
          </a:xfrm>
          <a:prstGeom prst="line">
            <a:avLst/>
          </a:prstGeom>
          <a:noFill/>
          <a:ln w="9525">
            <a:solidFill>
              <a:schemeClr val="tx1"/>
            </a:solidFill>
            <a:round/>
            <a:headEnd/>
            <a:tailEnd/>
          </a:ln>
          <a:effectLst/>
        </p:spPr>
        <p:txBody>
          <a:bodyPr/>
          <a:lstStyle/>
          <a:p>
            <a:endParaRPr lang="en-US"/>
          </a:p>
        </p:txBody>
      </p:sp>
      <p:sp>
        <p:nvSpPr>
          <p:cNvPr id="113671" name="Text Box 7"/>
          <p:cNvSpPr txBox="1">
            <a:spLocks noChangeArrowheads="1"/>
          </p:cNvSpPr>
          <p:nvPr/>
        </p:nvSpPr>
        <p:spPr bwMode="auto">
          <a:xfrm>
            <a:off x="7299325" y="1789113"/>
            <a:ext cx="1179513" cy="457200"/>
          </a:xfrm>
          <a:prstGeom prst="rect">
            <a:avLst/>
          </a:prstGeom>
          <a:noFill/>
          <a:ln w="9525">
            <a:noFill/>
            <a:miter lim="800000"/>
            <a:headEnd/>
            <a:tailEnd/>
          </a:ln>
          <a:effectLst/>
        </p:spPr>
        <p:txBody>
          <a:bodyPr wrap="none">
            <a:spAutoFit/>
          </a:bodyPr>
          <a:lstStyle/>
          <a:p>
            <a:r>
              <a:rPr lang="en-US" sz="1200"/>
              <a:t>Epistemological</a:t>
            </a:r>
          </a:p>
          <a:p>
            <a:r>
              <a:rPr lang="en-US" sz="1200"/>
              <a:t> commitment</a:t>
            </a:r>
          </a:p>
        </p:txBody>
      </p:sp>
      <p:sp>
        <p:nvSpPr>
          <p:cNvPr id="113672" name="Text Box 8"/>
          <p:cNvSpPr txBox="1">
            <a:spLocks noChangeArrowheads="1"/>
          </p:cNvSpPr>
          <p:nvPr/>
        </p:nvSpPr>
        <p:spPr bwMode="auto">
          <a:xfrm>
            <a:off x="5638800" y="685800"/>
            <a:ext cx="996950" cy="457200"/>
          </a:xfrm>
          <a:prstGeom prst="rect">
            <a:avLst/>
          </a:prstGeom>
          <a:noFill/>
          <a:ln w="9525">
            <a:noFill/>
            <a:miter lim="800000"/>
            <a:headEnd/>
            <a:tailEnd/>
          </a:ln>
          <a:effectLst/>
        </p:spPr>
        <p:txBody>
          <a:bodyPr wrap="none">
            <a:spAutoFit/>
          </a:bodyPr>
          <a:lstStyle/>
          <a:p>
            <a:r>
              <a:rPr lang="en-US" sz="1200"/>
              <a:t>Ontological</a:t>
            </a:r>
          </a:p>
          <a:p>
            <a:r>
              <a:rPr lang="en-US" sz="1200"/>
              <a:t> commitment</a:t>
            </a:r>
          </a:p>
        </p:txBody>
      </p:sp>
      <p:sp>
        <p:nvSpPr>
          <p:cNvPr id="113673" name="Text Box 9"/>
          <p:cNvSpPr txBox="1">
            <a:spLocks noChangeArrowheads="1"/>
          </p:cNvSpPr>
          <p:nvPr/>
        </p:nvSpPr>
        <p:spPr bwMode="auto">
          <a:xfrm>
            <a:off x="6689725" y="1660525"/>
            <a:ext cx="395288" cy="244475"/>
          </a:xfrm>
          <a:prstGeom prst="rect">
            <a:avLst/>
          </a:prstGeom>
          <a:noFill/>
          <a:ln w="9525">
            <a:noFill/>
            <a:miter lim="800000"/>
            <a:headEnd/>
            <a:tailEnd/>
          </a:ln>
          <a:effectLst/>
        </p:spPr>
        <p:txBody>
          <a:bodyPr wrap="none">
            <a:spAutoFit/>
          </a:bodyPr>
          <a:lstStyle/>
          <a:p>
            <a:r>
              <a:rPr lang="en-US" sz="1000">
                <a:solidFill>
                  <a:srgbClr val="FF3300"/>
                </a:solidFill>
              </a:rPr>
              <a:t>t/f/u</a:t>
            </a:r>
          </a:p>
        </p:txBody>
      </p:sp>
      <p:sp>
        <p:nvSpPr>
          <p:cNvPr id="113674" name="Text Box 10"/>
          <p:cNvSpPr txBox="1">
            <a:spLocks noChangeArrowheads="1"/>
          </p:cNvSpPr>
          <p:nvPr/>
        </p:nvSpPr>
        <p:spPr bwMode="auto">
          <a:xfrm>
            <a:off x="8669338" y="1676400"/>
            <a:ext cx="474662" cy="396875"/>
          </a:xfrm>
          <a:prstGeom prst="rect">
            <a:avLst/>
          </a:prstGeom>
          <a:noFill/>
          <a:ln w="9525">
            <a:noFill/>
            <a:miter lim="800000"/>
            <a:headEnd/>
            <a:tailEnd/>
          </a:ln>
          <a:effectLst/>
        </p:spPr>
        <p:txBody>
          <a:bodyPr wrap="none">
            <a:spAutoFit/>
          </a:bodyPr>
          <a:lstStyle/>
          <a:p>
            <a:r>
              <a:rPr lang="en-US" sz="1000">
                <a:solidFill>
                  <a:srgbClr val="FF3300"/>
                </a:solidFill>
              </a:rPr>
              <a:t>Deg</a:t>
            </a:r>
          </a:p>
          <a:p>
            <a:r>
              <a:rPr lang="en-US" sz="1000">
                <a:solidFill>
                  <a:srgbClr val="FF3300"/>
                </a:solidFill>
              </a:rPr>
              <a:t>belief</a:t>
            </a:r>
          </a:p>
        </p:txBody>
      </p:sp>
      <p:sp>
        <p:nvSpPr>
          <p:cNvPr id="113675" name="Text Box 11"/>
          <p:cNvSpPr txBox="1">
            <a:spLocks noChangeArrowheads="1"/>
          </p:cNvSpPr>
          <p:nvPr/>
        </p:nvSpPr>
        <p:spPr bwMode="auto">
          <a:xfrm>
            <a:off x="6629400" y="1447800"/>
            <a:ext cx="425450" cy="244475"/>
          </a:xfrm>
          <a:prstGeom prst="rect">
            <a:avLst/>
          </a:prstGeom>
          <a:noFill/>
          <a:ln w="9525">
            <a:noFill/>
            <a:miter lim="800000"/>
            <a:headEnd/>
            <a:tailEnd/>
          </a:ln>
          <a:effectLst/>
        </p:spPr>
        <p:txBody>
          <a:bodyPr wrap="none">
            <a:spAutoFit/>
          </a:bodyPr>
          <a:lstStyle/>
          <a:p>
            <a:r>
              <a:rPr lang="en-US" sz="1000">
                <a:solidFill>
                  <a:schemeClr val="accent2"/>
                </a:solidFill>
              </a:rPr>
              <a:t>facts</a:t>
            </a:r>
          </a:p>
        </p:txBody>
      </p:sp>
      <p:sp>
        <p:nvSpPr>
          <p:cNvPr id="113676" name="Text Box 12"/>
          <p:cNvSpPr txBox="1">
            <a:spLocks noChangeArrowheads="1"/>
          </p:cNvSpPr>
          <p:nvPr/>
        </p:nvSpPr>
        <p:spPr bwMode="auto">
          <a:xfrm>
            <a:off x="6477000" y="228600"/>
            <a:ext cx="622300" cy="549275"/>
          </a:xfrm>
          <a:prstGeom prst="rect">
            <a:avLst/>
          </a:prstGeom>
          <a:noFill/>
          <a:ln w="9525">
            <a:noFill/>
            <a:miter lim="800000"/>
            <a:headEnd/>
            <a:tailEnd/>
          </a:ln>
          <a:effectLst/>
        </p:spPr>
        <p:txBody>
          <a:bodyPr wrap="none">
            <a:spAutoFit/>
          </a:bodyPr>
          <a:lstStyle/>
          <a:p>
            <a:r>
              <a:rPr lang="en-US" sz="1000">
                <a:solidFill>
                  <a:schemeClr val="accent2"/>
                </a:solidFill>
              </a:rPr>
              <a:t>Facts</a:t>
            </a:r>
          </a:p>
          <a:p>
            <a:r>
              <a:rPr lang="en-US" sz="1000">
                <a:solidFill>
                  <a:schemeClr val="accent2"/>
                </a:solidFill>
              </a:rPr>
              <a:t>Objects</a:t>
            </a:r>
          </a:p>
          <a:p>
            <a:r>
              <a:rPr lang="en-US" sz="1000">
                <a:solidFill>
                  <a:schemeClr val="accent2"/>
                </a:solidFill>
              </a:rPr>
              <a:t>relations</a:t>
            </a:r>
          </a:p>
        </p:txBody>
      </p:sp>
      <p:sp>
        <p:nvSpPr>
          <p:cNvPr id="113677" name="Text Box 13"/>
          <p:cNvSpPr txBox="1">
            <a:spLocks noChangeArrowheads="1"/>
          </p:cNvSpPr>
          <p:nvPr/>
        </p:nvSpPr>
        <p:spPr bwMode="auto">
          <a:xfrm>
            <a:off x="6994525" y="1408113"/>
            <a:ext cx="184150" cy="274637"/>
          </a:xfrm>
          <a:prstGeom prst="rect">
            <a:avLst/>
          </a:prstGeom>
          <a:noFill/>
          <a:ln w="9525">
            <a:noFill/>
            <a:miter lim="800000"/>
            <a:headEnd/>
            <a:tailEnd/>
          </a:ln>
          <a:effectLst/>
        </p:spPr>
        <p:txBody>
          <a:bodyPr wrap="none">
            <a:spAutoFit/>
          </a:bodyPr>
          <a:lstStyle/>
          <a:p>
            <a:endParaRPr lang="en-US" sz="1200"/>
          </a:p>
        </p:txBody>
      </p:sp>
      <p:sp>
        <p:nvSpPr>
          <p:cNvPr id="113678" name="Text Box 14"/>
          <p:cNvSpPr txBox="1">
            <a:spLocks noChangeArrowheads="1"/>
          </p:cNvSpPr>
          <p:nvPr/>
        </p:nvSpPr>
        <p:spPr bwMode="auto">
          <a:xfrm>
            <a:off x="7086600" y="1219200"/>
            <a:ext cx="490538" cy="457200"/>
          </a:xfrm>
          <a:prstGeom prst="rect">
            <a:avLst/>
          </a:prstGeom>
          <a:solidFill>
            <a:srgbClr val="FFFF99"/>
          </a:solidFill>
          <a:ln w="9525">
            <a:noFill/>
            <a:miter lim="800000"/>
            <a:headEnd/>
            <a:tailEnd/>
          </a:ln>
          <a:effectLst/>
        </p:spPr>
        <p:txBody>
          <a:bodyPr wrap="none">
            <a:spAutoFit/>
          </a:bodyPr>
          <a:lstStyle/>
          <a:p>
            <a:r>
              <a:rPr lang="en-US" sz="1200"/>
              <a:t>Prop</a:t>
            </a:r>
          </a:p>
          <a:p>
            <a:r>
              <a:rPr lang="en-US" sz="1200"/>
              <a:t>logic</a:t>
            </a:r>
          </a:p>
        </p:txBody>
      </p:sp>
      <p:sp>
        <p:nvSpPr>
          <p:cNvPr id="113679" name="Text Box 15"/>
          <p:cNvSpPr txBox="1">
            <a:spLocks noChangeArrowheads="1"/>
          </p:cNvSpPr>
          <p:nvPr/>
        </p:nvSpPr>
        <p:spPr bwMode="auto">
          <a:xfrm>
            <a:off x="8534400" y="1066800"/>
            <a:ext cx="490538" cy="639763"/>
          </a:xfrm>
          <a:prstGeom prst="rect">
            <a:avLst/>
          </a:prstGeom>
          <a:solidFill>
            <a:srgbClr val="FFFF99"/>
          </a:solidFill>
          <a:ln w="9525">
            <a:noFill/>
            <a:miter lim="800000"/>
            <a:headEnd/>
            <a:tailEnd/>
          </a:ln>
          <a:effectLst/>
        </p:spPr>
        <p:txBody>
          <a:bodyPr wrap="none">
            <a:spAutoFit/>
          </a:bodyPr>
          <a:lstStyle/>
          <a:p>
            <a:r>
              <a:rPr lang="en-US" sz="1200"/>
              <a:t>Prob</a:t>
            </a:r>
          </a:p>
          <a:p>
            <a:r>
              <a:rPr lang="en-US" sz="1200"/>
              <a:t>prop</a:t>
            </a:r>
          </a:p>
          <a:p>
            <a:r>
              <a:rPr lang="en-US" sz="1200"/>
              <a:t>logic</a:t>
            </a:r>
          </a:p>
        </p:txBody>
      </p:sp>
      <p:sp>
        <p:nvSpPr>
          <p:cNvPr id="113680" name="Text Box 16"/>
          <p:cNvSpPr txBox="1">
            <a:spLocks noChangeArrowheads="1"/>
          </p:cNvSpPr>
          <p:nvPr/>
        </p:nvSpPr>
        <p:spPr bwMode="auto">
          <a:xfrm>
            <a:off x="7086600" y="304800"/>
            <a:ext cx="563563" cy="274638"/>
          </a:xfrm>
          <a:prstGeom prst="rect">
            <a:avLst/>
          </a:prstGeom>
          <a:solidFill>
            <a:srgbClr val="FFFF99"/>
          </a:solidFill>
          <a:ln w="9525">
            <a:noFill/>
            <a:miter lim="800000"/>
            <a:headEnd/>
            <a:tailEnd/>
          </a:ln>
          <a:effectLst/>
        </p:spPr>
        <p:txBody>
          <a:bodyPr wrap="none">
            <a:spAutoFit/>
          </a:bodyPr>
          <a:lstStyle/>
          <a:p>
            <a:r>
              <a:rPr lang="en-US" sz="1200"/>
              <a:t>FOPC</a:t>
            </a:r>
          </a:p>
        </p:txBody>
      </p:sp>
      <p:sp>
        <p:nvSpPr>
          <p:cNvPr id="113681" name="Text Box 17"/>
          <p:cNvSpPr txBox="1">
            <a:spLocks noChangeArrowheads="1"/>
          </p:cNvSpPr>
          <p:nvPr/>
        </p:nvSpPr>
        <p:spPr bwMode="auto">
          <a:xfrm>
            <a:off x="8382000" y="304800"/>
            <a:ext cx="563563" cy="457200"/>
          </a:xfrm>
          <a:prstGeom prst="rect">
            <a:avLst/>
          </a:prstGeom>
          <a:solidFill>
            <a:srgbClr val="9966FF"/>
          </a:solidFill>
          <a:ln w="9525">
            <a:noFill/>
            <a:miter lim="800000"/>
            <a:headEnd/>
            <a:tailEnd/>
          </a:ln>
          <a:effectLst/>
        </p:spPr>
        <p:txBody>
          <a:bodyPr wrap="none">
            <a:spAutoFit/>
          </a:bodyPr>
          <a:lstStyle/>
          <a:p>
            <a:r>
              <a:rPr lang="en-US" sz="1200"/>
              <a:t>Prob</a:t>
            </a:r>
          </a:p>
          <a:p>
            <a:r>
              <a:rPr lang="en-US" sz="1200"/>
              <a:t>FOPC</a:t>
            </a:r>
          </a:p>
        </p:txBody>
      </p:sp>
    </p:spTree>
    <p:extLst>
      <p:ext uri="{BB962C8B-B14F-4D97-AF65-F5344CB8AC3E}">
        <p14:creationId xmlns:p14="http://schemas.microsoft.com/office/powerpoint/2010/main" val="8630933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a:t>Example (</a:t>
            </a:r>
            <a:r>
              <a:rPr lang="en-US">
                <a:solidFill>
                  <a:srgbClr val="FF0000"/>
                </a:solidFill>
              </a:rPr>
              <a:t>Real</a:t>
            </a:r>
            <a:r>
              <a:rPr lang="en-US"/>
              <a:t>)</a:t>
            </a:r>
          </a:p>
        </p:txBody>
      </p:sp>
      <p:sp>
        <p:nvSpPr>
          <p:cNvPr id="244739" name="Rectangle 3"/>
          <p:cNvSpPr>
            <a:spLocks noGrp="1" noChangeArrowheads="1"/>
          </p:cNvSpPr>
          <p:nvPr>
            <p:ph type="body" sz="half" idx="1"/>
          </p:nvPr>
        </p:nvSpPr>
        <p:spPr>
          <a:xfrm>
            <a:off x="685800" y="1828800"/>
            <a:ext cx="3810000" cy="5029200"/>
          </a:xfrm>
        </p:spPr>
        <p:txBody>
          <a:bodyPr/>
          <a:lstStyle/>
          <a:p>
            <a:pPr>
              <a:lnSpc>
                <a:spcPct val="80000"/>
              </a:lnSpc>
            </a:pPr>
            <a:r>
              <a:rPr lang="en-US" sz="1600"/>
              <a:t>Pearl lives in Los Angeles. It is a high-crime area. Pearl installed a burglar alarm. He asked his neighbors John &amp; Mary to call him if they hear the alarm. This way he can come home if there is a burglary. Los Angeles is also earth-quake prone. Alarm goes off when there is an earth-quake.</a:t>
            </a:r>
          </a:p>
          <a:p>
            <a:pPr>
              <a:lnSpc>
                <a:spcPct val="80000"/>
              </a:lnSpc>
            </a:pPr>
            <a:r>
              <a:rPr lang="en-US" sz="1600">
                <a:solidFill>
                  <a:srgbClr val="FF9900"/>
                </a:solidFill>
              </a:rPr>
              <a:t>Pearl lives in real world where (1) burglars can sometimes disable alarms (2) some earthquakes may be too slight to cause alarm (3) Even in Los Angeles, Burglaries are more likely than Earth Quakes (4) John and Mary both have their own lives and may not always call when the alarm goes off (5) Between John and Mary, John is more of a slacker than Mary.(6) John and Mary may call even without alarm going off </a:t>
            </a:r>
          </a:p>
        </p:txBody>
      </p:sp>
      <p:sp>
        <p:nvSpPr>
          <p:cNvPr id="244740" name="Rectangle 4"/>
          <p:cNvSpPr>
            <a:spLocks noGrp="1" noChangeArrowheads="1"/>
          </p:cNvSpPr>
          <p:nvPr>
            <p:ph type="body" sz="half" idx="2"/>
          </p:nvPr>
        </p:nvSpPr>
        <p:spPr/>
        <p:txBody>
          <a:bodyPr/>
          <a:lstStyle/>
          <a:p>
            <a:pPr>
              <a:lnSpc>
                <a:spcPct val="80000"/>
              </a:lnSpc>
              <a:buFontTx/>
              <a:buNone/>
            </a:pPr>
            <a:r>
              <a:rPr lang="en-US" sz="1600">
                <a:solidFill>
                  <a:srgbClr val="FF0000"/>
                </a:solidFill>
              </a:rPr>
              <a:t>B</a:t>
            </a:r>
            <a:r>
              <a:rPr lang="en-US" sz="1600"/>
              <a:t>urglary</a:t>
            </a:r>
            <a:r>
              <a:rPr lang="en-US" sz="1600">
                <a:solidFill>
                  <a:srgbClr val="FF0000"/>
                </a:solidFill>
              </a:rPr>
              <a:t> =&gt; A</a:t>
            </a:r>
            <a:r>
              <a:rPr lang="en-US" sz="1600"/>
              <a:t>larm   </a:t>
            </a:r>
          </a:p>
          <a:p>
            <a:pPr>
              <a:lnSpc>
                <a:spcPct val="80000"/>
              </a:lnSpc>
              <a:buFontTx/>
              <a:buNone/>
            </a:pPr>
            <a:r>
              <a:rPr lang="en-US" sz="1600">
                <a:solidFill>
                  <a:srgbClr val="FF0000"/>
                </a:solidFill>
              </a:rPr>
              <a:t>E</a:t>
            </a:r>
            <a:r>
              <a:rPr lang="en-US" sz="1600"/>
              <a:t>arth-Quake</a:t>
            </a:r>
            <a:r>
              <a:rPr lang="en-US" sz="1600">
                <a:solidFill>
                  <a:srgbClr val="FF0000"/>
                </a:solidFill>
              </a:rPr>
              <a:t> =&gt; A</a:t>
            </a:r>
            <a:r>
              <a:rPr lang="en-US" sz="1600"/>
              <a:t>larm </a:t>
            </a:r>
          </a:p>
          <a:p>
            <a:pPr>
              <a:lnSpc>
                <a:spcPct val="80000"/>
              </a:lnSpc>
              <a:buFontTx/>
              <a:buNone/>
            </a:pPr>
            <a:r>
              <a:rPr lang="en-US" sz="1600">
                <a:solidFill>
                  <a:srgbClr val="FF0000"/>
                </a:solidFill>
              </a:rPr>
              <a:t>A</a:t>
            </a:r>
            <a:r>
              <a:rPr lang="en-US" sz="1600"/>
              <a:t>larm</a:t>
            </a:r>
            <a:r>
              <a:rPr lang="en-US" sz="1600">
                <a:solidFill>
                  <a:srgbClr val="FF0000"/>
                </a:solidFill>
              </a:rPr>
              <a:t> =&gt; J</a:t>
            </a:r>
            <a:r>
              <a:rPr lang="en-US" sz="1600"/>
              <a:t>ohn-calls</a:t>
            </a:r>
          </a:p>
          <a:p>
            <a:pPr>
              <a:lnSpc>
                <a:spcPct val="80000"/>
              </a:lnSpc>
              <a:buFontTx/>
              <a:buNone/>
            </a:pPr>
            <a:r>
              <a:rPr lang="en-US" sz="1600">
                <a:solidFill>
                  <a:srgbClr val="FF0000"/>
                </a:solidFill>
              </a:rPr>
              <a:t>A</a:t>
            </a:r>
            <a:r>
              <a:rPr lang="en-US" sz="1600"/>
              <a:t>larm</a:t>
            </a:r>
            <a:r>
              <a:rPr lang="en-US" sz="1600">
                <a:solidFill>
                  <a:srgbClr val="FF0000"/>
                </a:solidFill>
              </a:rPr>
              <a:t> =&gt; M</a:t>
            </a:r>
            <a:r>
              <a:rPr lang="en-US" sz="1600"/>
              <a:t>ary-calls</a:t>
            </a:r>
          </a:p>
          <a:p>
            <a:pPr>
              <a:lnSpc>
                <a:spcPct val="80000"/>
              </a:lnSpc>
              <a:buFontTx/>
              <a:buNone/>
            </a:pPr>
            <a:endParaRPr lang="en-US" sz="1600">
              <a:solidFill>
                <a:srgbClr val="FF0000"/>
              </a:solidFill>
            </a:endParaRPr>
          </a:p>
          <a:p>
            <a:pPr>
              <a:lnSpc>
                <a:spcPct val="80000"/>
              </a:lnSpc>
              <a:buFontTx/>
              <a:buNone/>
            </a:pPr>
            <a:endParaRPr lang="en-US" sz="1600"/>
          </a:p>
          <a:p>
            <a:pPr>
              <a:lnSpc>
                <a:spcPct val="80000"/>
              </a:lnSpc>
              <a:buFontTx/>
              <a:buNone/>
            </a:pPr>
            <a:r>
              <a:rPr lang="en-US" sz="1600"/>
              <a:t>If there is a burglary, will Mary call?</a:t>
            </a:r>
          </a:p>
          <a:p>
            <a:pPr>
              <a:lnSpc>
                <a:spcPct val="80000"/>
              </a:lnSpc>
              <a:buFontTx/>
              <a:buNone/>
            </a:pPr>
            <a:r>
              <a:rPr lang="en-US" sz="1600"/>
              <a:t>      </a:t>
            </a:r>
            <a:r>
              <a:rPr lang="en-US" sz="1600">
                <a:solidFill>
                  <a:schemeClr val="accent2"/>
                </a:solidFill>
              </a:rPr>
              <a:t>Check KB &amp; E |= M</a:t>
            </a:r>
          </a:p>
          <a:p>
            <a:pPr>
              <a:lnSpc>
                <a:spcPct val="80000"/>
              </a:lnSpc>
              <a:buFontTx/>
              <a:buNone/>
            </a:pPr>
            <a:r>
              <a:rPr lang="en-US" sz="1600"/>
              <a:t>If Mary didn’t call, is it possible that Burglary occurred?</a:t>
            </a:r>
          </a:p>
          <a:p>
            <a:pPr>
              <a:lnSpc>
                <a:spcPct val="80000"/>
              </a:lnSpc>
              <a:buFontTx/>
              <a:buNone/>
            </a:pPr>
            <a:r>
              <a:rPr lang="en-US" sz="1600"/>
              <a:t>     </a:t>
            </a:r>
            <a:r>
              <a:rPr lang="en-US" sz="1600">
                <a:solidFill>
                  <a:schemeClr val="accent2"/>
                </a:solidFill>
              </a:rPr>
              <a:t>Check KB &amp; ~M  </a:t>
            </a:r>
            <a:r>
              <a:rPr lang="en-US" sz="1600" i="1">
                <a:solidFill>
                  <a:schemeClr val="accent2"/>
                </a:solidFill>
              </a:rPr>
              <a:t>doesn’t entail </a:t>
            </a:r>
            <a:r>
              <a:rPr lang="en-US" sz="1600">
                <a:solidFill>
                  <a:schemeClr val="accent2"/>
                </a:solidFill>
              </a:rPr>
              <a:t>~B</a:t>
            </a:r>
          </a:p>
          <a:p>
            <a:pPr>
              <a:lnSpc>
                <a:spcPct val="80000"/>
              </a:lnSpc>
              <a:buFontTx/>
              <a:buNone/>
            </a:pPr>
            <a:r>
              <a:rPr lang="en-US" sz="1600">
                <a:solidFill>
                  <a:srgbClr val="FF9900"/>
                </a:solidFill>
              </a:rPr>
              <a:t>John already called. If Mary also calls, is it more likely that Burglary occurred?</a:t>
            </a:r>
          </a:p>
          <a:p>
            <a:pPr>
              <a:lnSpc>
                <a:spcPct val="80000"/>
              </a:lnSpc>
              <a:buFontTx/>
              <a:buNone/>
            </a:pPr>
            <a:r>
              <a:rPr lang="en-US" sz="1600">
                <a:solidFill>
                  <a:srgbClr val="FF9900"/>
                </a:solidFill>
              </a:rPr>
              <a:t>You now also hear on the TV that there was an earthquake. Is Burglary more or less likely now? </a:t>
            </a:r>
          </a:p>
          <a:p>
            <a:pPr>
              <a:lnSpc>
                <a:spcPct val="80000"/>
              </a:lnSpc>
              <a:buFontTx/>
              <a:buNone/>
            </a:pPr>
            <a:endParaRPr lang="en-US" sz="1600">
              <a:solidFill>
                <a:srgbClr val="FF9900"/>
              </a:solidFill>
            </a:endParaRPr>
          </a:p>
          <a:p>
            <a:pPr>
              <a:lnSpc>
                <a:spcPct val="80000"/>
              </a:lnSpc>
              <a:buFontTx/>
              <a:buNone/>
            </a:pPr>
            <a:endParaRPr lang="en-US" sz="1600"/>
          </a:p>
          <a:p>
            <a:pPr>
              <a:lnSpc>
                <a:spcPct val="80000"/>
              </a:lnSpc>
              <a:buFontTx/>
              <a:buNone/>
            </a:pPr>
            <a:endParaRPr lang="en-US" sz="1600"/>
          </a:p>
        </p:txBody>
      </p:sp>
    </p:spTree>
    <p:extLst>
      <p:ext uri="{BB962C8B-B14F-4D97-AF65-F5344CB8AC3E}">
        <p14:creationId xmlns:p14="http://schemas.microsoft.com/office/powerpoint/2010/main" val="355858922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a:t>Example (</a:t>
            </a:r>
            <a:r>
              <a:rPr lang="en-US">
                <a:solidFill>
                  <a:srgbClr val="FF0000"/>
                </a:solidFill>
              </a:rPr>
              <a:t>Real</a:t>
            </a:r>
            <a:r>
              <a:rPr lang="en-US"/>
              <a:t>)</a:t>
            </a:r>
          </a:p>
        </p:txBody>
      </p:sp>
      <p:sp>
        <p:nvSpPr>
          <p:cNvPr id="246787" name="Rectangle 3"/>
          <p:cNvSpPr>
            <a:spLocks noGrp="1" noChangeArrowheads="1"/>
          </p:cNvSpPr>
          <p:nvPr>
            <p:ph type="body" sz="half" idx="1"/>
          </p:nvPr>
        </p:nvSpPr>
        <p:spPr>
          <a:xfrm>
            <a:off x="685800" y="1828800"/>
            <a:ext cx="3810000" cy="5029200"/>
          </a:xfrm>
        </p:spPr>
        <p:txBody>
          <a:bodyPr/>
          <a:lstStyle/>
          <a:p>
            <a:pPr>
              <a:lnSpc>
                <a:spcPct val="80000"/>
              </a:lnSpc>
            </a:pPr>
            <a:r>
              <a:rPr lang="en-US" sz="1600"/>
              <a:t>Pearl lives in Los Angeles. It is a high-crime area. Pearl installed a burglar alarm. He asked his neighbors John &amp; Mary to call him if they hear the alarm. This way he can come home if there is a burglary. Los Angeles is also earth-quake prone. Alarm goes off when there is an earth-quake.</a:t>
            </a:r>
          </a:p>
          <a:p>
            <a:pPr>
              <a:lnSpc>
                <a:spcPct val="80000"/>
              </a:lnSpc>
            </a:pPr>
            <a:r>
              <a:rPr lang="en-US" sz="1600">
                <a:solidFill>
                  <a:srgbClr val="FF9900"/>
                </a:solidFill>
              </a:rPr>
              <a:t>Pearl lives in real world where (1) burglars can sometimes disable alarms (2) some earthquakes may be too slight to cause alarm (3) Even in Los Angeles, Burglaries are more likely than Earth Quakes (4) John and Mary both have their own lives and may not always call when the alarm goes off (5) Between John and Mary, John is more of a slacker than Mary.(6) John and Mary may call even without alarm going off </a:t>
            </a:r>
          </a:p>
        </p:txBody>
      </p:sp>
      <p:sp>
        <p:nvSpPr>
          <p:cNvPr id="246788" name="Rectangle 4"/>
          <p:cNvSpPr>
            <a:spLocks noGrp="1" noChangeArrowheads="1"/>
          </p:cNvSpPr>
          <p:nvPr>
            <p:ph type="body" sz="half" idx="2"/>
          </p:nvPr>
        </p:nvSpPr>
        <p:spPr/>
        <p:txBody>
          <a:bodyPr/>
          <a:lstStyle/>
          <a:p>
            <a:pPr>
              <a:lnSpc>
                <a:spcPct val="80000"/>
              </a:lnSpc>
              <a:buFontTx/>
              <a:buNone/>
            </a:pPr>
            <a:r>
              <a:rPr lang="en-US" sz="1600">
                <a:solidFill>
                  <a:srgbClr val="FF0000"/>
                </a:solidFill>
              </a:rPr>
              <a:t>B</a:t>
            </a:r>
            <a:r>
              <a:rPr lang="en-US" sz="1600"/>
              <a:t>urglary</a:t>
            </a:r>
            <a:r>
              <a:rPr lang="en-US" sz="1600">
                <a:solidFill>
                  <a:srgbClr val="FF0000"/>
                </a:solidFill>
              </a:rPr>
              <a:t> =&gt; A</a:t>
            </a:r>
            <a:r>
              <a:rPr lang="en-US" sz="1600"/>
              <a:t>larm   </a:t>
            </a:r>
          </a:p>
          <a:p>
            <a:pPr>
              <a:lnSpc>
                <a:spcPct val="80000"/>
              </a:lnSpc>
              <a:buFontTx/>
              <a:buNone/>
            </a:pPr>
            <a:r>
              <a:rPr lang="en-US" sz="1600">
                <a:solidFill>
                  <a:srgbClr val="FF0000"/>
                </a:solidFill>
              </a:rPr>
              <a:t>E</a:t>
            </a:r>
            <a:r>
              <a:rPr lang="en-US" sz="1600"/>
              <a:t>arth-Quake</a:t>
            </a:r>
            <a:r>
              <a:rPr lang="en-US" sz="1600">
                <a:solidFill>
                  <a:srgbClr val="FF0000"/>
                </a:solidFill>
              </a:rPr>
              <a:t> =&gt; A</a:t>
            </a:r>
            <a:r>
              <a:rPr lang="en-US" sz="1600"/>
              <a:t>larm </a:t>
            </a:r>
          </a:p>
          <a:p>
            <a:pPr>
              <a:lnSpc>
                <a:spcPct val="80000"/>
              </a:lnSpc>
              <a:buFontTx/>
              <a:buNone/>
            </a:pPr>
            <a:r>
              <a:rPr lang="en-US" sz="1600">
                <a:solidFill>
                  <a:srgbClr val="FF0000"/>
                </a:solidFill>
              </a:rPr>
              <a:t>A</a:t>
            </a:r>
            <a:r>
              <a:rPr lang="en-US" sz="1600"/>
              <a:t>larm</a:t>
            </a:r>
            <a:r>
              <a:rPr lang="en-US" sz="1600">
                <a:solidFill>
                  <a:srgbClr val="FF0000"/>
                </a:solidFill>
              </a:rPr>
              <a:t> =&gt; J</a:t>
            </a:r>
            <a:r>
              <a:rPr lang="en-US" sz="1600"/>
              <a:t>ohn-calls</a:t>
            </a:r>
          </a:p>
          <a:p>
            <a:pPr>
              <a:lnSpc>
                <a:spcPct val="80000"/>
              </a:lnSpc>
              <a:buFontTx/>
              <a:buNone/>
            </a:pPr>
            <a:r>
              <a:rPr lang="en-US" sz="1600">
                <a:solidFill>
                  <a:srgbClr val="FF0000"/>
                </a:solidFill>
              </a:rPr>
              <a:t>A</a:t>
            </a:r>
            <a:r>
              <a:rPr lang="en-US" sz="1600"/>
              <a:t>larm</a:t>
            </a:r>
            <a:r>
              <a:rPr lang="en-US" sz="1600">
                <a:solidFill>
                  <a:srgbClr val="FF0000"/>
                </a:solidFill>
              </a:rPr>
              <a:t> =&gt; M</a:t>
            </a:r>
            <a:r>
              <a:rPr lang="en-US" sz="1600"/>
              <a:t>ary-calls</a:t>
            </a:r>
          </a:p>
          <a:p>
            <a:pPr>
              <a:lnSpc>
                <a:spcPct val="80000"/>
              </a:lnSpc>
              <a:buFontTx/>
              <a:buNone/>
            </a:pPr>
            <a:endParaRPr lang="en-US" sz="1600">
              <a:solidFill>
                <a:srgbClr val="FF0000"/>
              </a:solidFill>
            </a:endParaRPr>
          </a:p>
          <a:p>
            <a:pPr>
              <a:lnSpc>
                <a:spcPct val="80000"/>
              </a:lnSpc>
              <a:buFontTx/>
              <a:buNone/>
            </a:pPr>
            <a:endParaRPr lang="en-US" sz="1600"/>
          </a:p>
          <a:p>
            <a:pPr>
              <a:lnSpc>
                <a:spcPct val="80000"/>
              </a:lnSpc>
              <a:buFontTx/>
              <a:buNone/>
            </a:pPr>
            <a:r>
              <a:rPr lang="en-US" sz="1600"/>
              <a:t>If there is a burglary, will Mary call?</a:t>
            </a:r>
          </a:p>
          <a:p>
            <a:pPr>
              <a:lnSpc>
                <a:spcPct val="80000"/>
              </a:lnSpc>
              <a:buFontTx/>
              <a:buNone/>
            </a:pPr>
            <a:r>
              <a:rPr lang="en-US" sz="1600"/>
              <a:t>      </a:t>
            </a:r>
            <a:r>
              <a:rPr lang="en-US" sz="1600">
                <a:solidFill>
                  <a:schemeClr val="accent2"/>
                </a:solidFill>
              </a:rPr>
              <a:t>Check KB &amp; E |= M</a:t>
            </a:r>
          </a:p>
          <a:p>
            <a:pPr>
              <a:lnSpc>
                <a:spcPct val="80000"/>
              </a:lnSpc>
              <a:buFontTx/>
              <a:buNone/>
            </a:pPr>
            <a:r>
              <a:rPr lang="en-US" sz="1600"/>
              <a:t>If Mary didn’t call, is it possible that Burglary occurred?</a:t>
            </a:r>
          </a:p>
          <a:p>
            <a:pPr>
              <a:lnSpc>
                <a:spcPct val="80000"/>
              </a:lnSpc>
              <a:buFontTx/>
              <a:buNone/>
            </a:pPr>
            <a:r>
              <a:rPr lang="en-US" sz="1600"/>
              <a:t>     </a:t>
            </a:r>
            <a:r>
              <a:rPr lang="en-US" sz="1600">
                <a:solidFill>
                  <a:schemeClr val="accent2"/>
                </a:solidFill>
              </a:rPr>
              <a:t>Check KB &amp; ~M  </a:t>
            </a:r>
            <a:r>
              <a:rPr lang="en-US" sz="1600" i="1">
                <a:solidFill>
                  <a:schemeClr val="accent2"/>
                </a:solidFill>
              </a:rPr>
              <a:t>doesn’t entail </a:t>
            </a:r>
            <a:r>
              <a:rPr lang="en-US" sz="1600">
                <a:solidFill>
                  <a:schemeClr val="accent2"/>
                </a:solidFill>
              </a:rPr>
              <a:t>~B</a:t>
            </a:r>
          </a:p>
          <a:p>
            <a:pPr>
              <a:lnSpc>
                <a:spcPct val="80000"/>
              </a:lnSpc>
              <a:buFontTx/>
              <a:buNone/>
            </a:pPr>
            <a:r>
              <a:rPr lang="en-US" sz="1600">
                <a:solidFill>
                  <a:srgbClr val="FF9900"/>
                </a:solidFill>
              </a:rPr>
              <a:t>John already called. If Mary also calls, is it more likely that Burglary occurred?</a:t>
            </a:r>
          </a:p>
          <a:p>
            <a:pPr>
              <a:lnSpc>
                <a:spcPct val="80000"/>
              </a:lnSpc>
              <a:buFontTx/>
              <a:buNone/>
            </a:pPr>
            <a:r>
              <a:rPr lang="en-US" sz="1600">
                <a:solidFill>
                  <a:srgbClr val="FF9900"/>
                </a:solidFill>
              </a:rPr>
              <a:t>You now also hear on the TV that there was an earthquake. Is Burglary more or less likely now? </a:t>
            </a:r>
          </a:p>
          <a:p>
            <a:pPr>
              <a:lnSpc>
                <a:spcPct val="80000"/>
              </a:lnSpc>
              <a:buFontTx/>
              <a:buNone/>
            </a:pPr>
            <a:endParaRPr lang="en-US" sz="1600">
              <a:solidFill>
                <a:srgbClr val="FF9900"/>
              </a:solidFill>
            </a:endParaRPr>
          </a:p>
          <a:p>
            <a:pPr>
              <a:lnSpc>
                <a:spcPct val="80000"/>
              </a:lnSpc>
              <a:buFontTx/>
              <a:buNone/>
            </a:pPr>
            <a:endParaRPr lang="en-US" sz="1600"/>
          </a:p>
          <a:p>
            <a:pPr>
              <a:lnSpc>
                <a:spcPct val="80000"/>
              </a:lnSpc>
              <a:buFontTx/>
              <a:buNone/>
            </a:pPr>
            <a:endParaRPr lang="en-US" sz="1600"/>
          </a:p>
        </p:txBody>
      </p:sp>
    </p:spTree>
    <p:extLst>
      <p:ext uri="{BB962C8B-B14F-4D97-AF65-F5344CB8AC3E}">
        <p14:creationId xmlns:p14="http://schemas.microsoft.com/office/powerpoint/2010/main" val="273160037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85800"/>
            <a:ext cx="8153400" cy="1470025"/>
          </a:xfrm>
        </p:spPr>
        <p:txBody>
          <a:bodyPr/>
          <a:lstStyle/>
          <a:p>
            <a:r>
              <a:rPr lang="en-US" dirty="0" smtClean="0"/>
              <a:t>We have Artificial Intelligence, but can we get Artificial Wisdom?</a:t>
            </a:r>
            <a:endParaRPr lang="en-US" dirty="0"/>
          </a:p>
        </p:txBody>
      </p:sp>
      <p:sp>
        <p:nvSpPr>
          <p:cNvPr id="4" name="Title 1"/>
          <p:cNvSpPr txBox="1">
            <a:spLocks/>
          </p:cNvSpPr>
          <p:nvPr/>
        </p:nvSpPr>
        <p:spPr bwMode="auto">
          <a:xfrm>
            <a:off x="417689" y="3657600"/>
            <a:ext cx="8153400" cy="147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kern="0" dirty="0" smtClean="0"/>
              <a:t>Is AI a Science or a Technology?</a:t>
            </a:r>
            <a:endParaRPr lang="en-US" kern="0" dirty="0"/>
          </a:p>
        </p:txBody>
      </p:sp>
    </p:spTree>
    <p:extLst>
      <p:ext uri="{BB962C8B-B14F-4D97-AF65-F5344CB8AC3E}">
        <p14:creationId xmlns:p14="http://schemas.microsoft.com/office/powerpoint/2010/main" val="1298129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1447800" y="228600"/>
            <a:ext cx="7772400" cy="1143000"/>
          </a:xfrm>
        </p:spPr>
        <p:txBody>
          <a:bodyPr/>
          <a:lstStyle/>
          <a:p>
            <a:r>
              <a:rPr lang="en-US" dirty="0"/>
              <a:t>How do we handle Real Pearl?</a:t>
            </a:r>
          </a:p>
        </p:txBody>
      </p:sp>
      <p:sp>
        <p:nvSpPr>
          <p:cNvPr id="248835" name="Rectangle 3"/>
          <p:cNvSpPr>
            <a:spLocks noGrp="1" noChangeArrowheads="1"/>
          </p:cNvSpPr>
          <p:nvPr>
            <p:ph type="body" sz="half" idx="1"/>
          </p:nvPr>
        </p:nvSpPr>
        <p:spPr/>
        <p:txBody>
          <a:bodyPr/>
          <a:lstStyle/>
          <a:p>
            <a:pPr>
              <a:lnSpc>
                <a:spcPct val="90000"/>
              </a:lnSpc>
            </a:pPr>
            <a:r>
              <a:rPr lang="en-US" sz="2400" dirty="0" smtClean="0"/>
              <a:t>Omniscient &amp; Eager </a:t>
            </a:r>
            <a:r>
              <a:rPr lang="en-US" sz="2400" dirty="0"/>
              <a:t>way:</a:t>
            </a:r>
          </a:p>
          <a:p>
            <a:pPr lvl="1">
              <a:lnSpc>
                <a:spcPct val="90000"/>
              </a:lnSpc>
            </a:pPr>
            <a:r>
              <a:rPr lang="en-US" sz="2000" dirty="0"/>
              <a:t> Model everything!</a:t>
            </a:r>
          </a:p>
          <a:p>
            <a:pPr lvl="1">
              <a:lnSpc>
                <a:spcPct val="90000"/>
              </a:lnSpc>
            </a:pPr>
            <a:r>
              <a:rPr lang="en-US" sz="2000" dirty="0"/>
              <a:t>E.g. Model exactly the conditions under which John will call</a:t>
            </a:r>
          </a:p>
          <a:p>
            <a:pPr lvl="2">
              <a:lnSpc>
                <a:spcPct val="90000"/>
              </a:lnSpc>
            </a:pPr>
            <a:r>
              <a:rPr lang="en-US" sz="1800" dirty="0"/>
              <a:t>He shouldn’t be listening to loud music, he hasn’t gone on an errand, he didn’t recently have a tiff with Pearl etc </a:t>
            </a:r>
            <a:r>
              <a:rPr lang="en-US" sz="1800" dirty="0" err="1"/>
              <a:t>etc</a:t>
            </a:r>
            <a:r>
              <a:rPr lang="en-US" sz="1800" dirty="0"/>
              <a:t>. </a:t>
            </a:r>
          </a:p>
          <a:p>
            <a:pPr lvl="1">
              <a:lnSpc>
                <a:spcPct val="90000"/>
              </a:lnSpc>
              <a:buFontTx/>
              <a:buNone/>
            </a:pPr>
            <a:r>
              <a:rPr lang="en-US" sz="1800" dirty="0">
                <a:solidFill>
                  <a:srgbClr val="6600CC"/>
                </a:solidFill>
              </a:rPr>
              <a:t>A &amp; c1 &amp; c2 &amp; c3 &amp;..</a:t>
            </a:r>
            <a:r>
              <a:rPr lang="en-US" sz="1800" dirty="0" err="1">
                <a:solidFill>
                  <a:srgbClr val="6600CC"/>
                </a:solidFill>
              </a:rPr>
              <a:t>cn</a:t>
            </a:r>
            <a:r>
              <a:rPr lang="en-US" sz="1800" dirty="0">
                <a:solidFill>
                  <a:srgbClr val="6600CC"/>
                </a:solidFill>
              </a:rPr>
              <a:t> =&gt; J</a:t>
            </a:r>
          </a:p>
          <a:p>
            <a:pPr lvl="1">
              <a:lnSpc>
                <a:spcPct val="90000"/>
              </a:lnSpc>
              <a:buFontTx/>
              <a:buNone/>
            </a:pPr>
            <a:r>
              <a:rPr lang="en-US" sz="1800" dirty="0">
                <a:solidFill>
                  <a:srgbClr val="6600CC"/>
                </a:solidFill>
              </a:rPr>
              <a:t>  (</a:t>
            </a:r>
            <a:r>
              <a:rPr lang="en-US" sz="1800" dirty="0"/>
              <a:t>also</a:t>
            </a:r>
            <a:r>
              <a:rPr lang="en-US" sz="1800" dirty="0">
                <a:solidFill>
                  <a:srgbClr val="6600CC"/>
                </a:solidFill>
              </a:rPr>
              <a:t>  </a:t>
            </a:r>
            <a:r>
              <a:rPr lang="en-US" sz="1800" dirty="0"/>
              <a:t>the exceptions may have interactions</a:t>
            </a:r>
          </a:p>
          <a:p>
            <a:pPr lvl="1">
              <a:lnSpc>
                <a:spcPct val="90000"/>
              </a:lnSpc>
              <a:buFontTx/>
              <a:buNone/>
            </a:pPr>
            <a:r>
              <a:rPr lang="en-US" sz="1800" dirty="0">
                <a:solidFill>
                  <a:srgbClr val="6600CC"/>
                </a:solidFill>
              </a:rPr>
              <a:t>            c1&amp;c5 =&gt; ~c9 )</a:t>
            </a:r>
          </a:p>
        </p:txBody>
      </p:sp>
      <p:sp>
        <p:nvSpPr>
          <p:cNvPr id="248836" name="Rectangle 4"/>
          <p:cNvSpPr>
            <a:spLocks noGrp="1" noChangeArrowheads="1"/>
          </p:cNvSpPr>
          <p:nvPr>
            <p:ph type="body" sz="half" idx="2"/>
          </p:nvPr>
        </p:nvSpPr>
        <p:spPr/>
        <p:txBody>
          <a:bodyPr/>
          <a:lstStyle/>
          <a:p>
            <a:pPr>
              <a:lnSpc>
                <a:spcPct val="90000"/>
              </a:lnSpc>
            </a:pPr>
            <a:r>
              <a:rPr lang="en-US" sz="2400" dirty="0"/>
              <a:t>Ignorant (non-omniscient) and Lazy (non-omnipotent) way:</a:t>
            </a:r>
          </a:p>
          <a:p>
            <a:pPr lvl="1">
              <a:lnSpc>
                <a:spcPct val="90000"/>
              </a:lnSpc>
            </a:pPr>
            <a:r>
              <a:rPr lang="en-US" sz="2000" dirty="0"/>
              <a:t>Model the likelihood </a:t>
            </a:r>
          </a:p>
          <a:p>
            <a:pPr lvl="1">
              <a:lnSpc>
                <a:spcPct val="90000"/>
              </a:lnSpc>
            </a:pPr>
            <a:r>
              <a:rPr lang="en-US" sz="2000" dirty="0"/>
              <a:t>In 85% of the worlds where there was an alarm, John will actually call</a:t>
            </a:r>
          </a:p>
          <a:p>
            <a:pPr lvl="1">
              <a:lnSpc>
                <a:spcPct val="90000"/>
              </a:lnSpc>
            </a:pPr>
            <a:r>
              <a:rPr lang="en-US" sz="2000" dirty="0"/>
              <a:t>How do we do this?</a:t>
            </a:r>
          </a:p>
          <a:p>
            <a:pPr lvl="2">
              <a:lnSpc>
                <a:spcPct val="90000"/>
              </a:lnSpc>
            </a:pPr>
            <a:r>
              <a:rPr lang="en-US" sz="1800" dirty="0"/>
              <a:t>Non-monotonic logics</a:t>
            </a:r>
          </a:p>
          <a:p>
            <a:pPr lvl="2">
              <a:lnSpc>
                <a:spcPct val="90000"/>
              </a:lnSpc>
            </a:pPr>
            <a:r>
              <a:rPr lang="en-US" sz="1800" dirty="0"/>
              <a:t>“certainty factors</a:t>
            </a:r>
            <a:r>
              <a:rPr lang="en-US" sz="1800" dirty="0" smtClean="0"/>
              <a:t>”</a:t>
            </a:r>
          </a:p>
          <a:p>
            <a:pPr lvl="2">
              <a:lnSpc>
                <a:spcPct val="90000"/>
              </a:lnSpc>
            </a:pPr>
            <a:r>
              <a:rPr lang="en-US" sz="1800" dirty="0" smtClean="0"/>
              <a:t>“fuzzy logic”</a:t>
            </a:r>
            <a:endParaRPr lang="en-US" sz="1800" dirty="0"/>
          </a:p>
          <a:p>
            <a:pPr lvl="2">
              <a:lnSpc>
                <a:spcPct val="90000"/>
              </a:lnSpc>
            </a:pPr>
            <a:r>
              <a:rPr lang="en-US" sz="1800" dirty="0"/>
              <a:t>“probability” theory?</a:t>
            </a:r>
          </a:p>
        </p:txBody>
      </p:sp>
      <p:sp>
        <p:nvSpPr>
          <p:cNvPr id="248837" name="Text Box 5"/>
          <p:cNvSpPr txBox="1">
            <a:spLocks noChangeArrowheads="1"/>
          </p:cNvSpPr>
          <p:nvPr/>
        </p:nvSpPr>
        <p:spPr bwMode="auto">
          <a:xfrm>
            <a:off x="762000" y="6172200"/>
            <a:ext cx="4191000" cy="641350"/>
          </a:xfrm>
          <a:prstGeom prst="rect">
            <a:avLst/>
          </a:prstGeom>
          <a:solidFill>
            <a:schemeClr val="hlink"/>
          </a:solidFill>
          <a:ln w="9525">
            <a:noFill/>
            <a:miter lim="800000"/>
            <a:headEnd/>
            <a:tailEnd/>
          </a:ln>
          <a:effectLst/>
        </p:spPr>
        <p:txBody>
          <a:bodyPr wrap="none">
            <a:spAutoFit/>
          </a:bodyPr>
          <a:lstStyle/>
          <a:p>
            <a:r>
              <a:rPr lang="en-US" sz="1800" b="1"/>
              <a:t>Qualification and Ramification problems</a:t>
            </a:r>
          </a:p>
          <a:p>
            <a:r>
              <a:rPr lang="en-US" sz="1800" b="1"/>
              <a:t> make this an infeasible enterprise</a:t>
            </a:r>
          </a:p>
        </p:txBody>
      </p:sp>
      <p:sp>
        <p:nvSpPr>
          <p:cNvPr id="248838" name="AutoShape 6"/>
          <p:cNvSpPr>
            <a:spLocks noChangeArrowheads="1"/>
          </p:cNvSpPr>
          <p:nvPr/>
        </p:nvSpPr>
        <p:spPr bwMode="auto">
          <a:xfrm>
            <a:off x="7848600" y="5334000"/>
            <a:ext cx="685800" cy="533400"/>
          </a:xfrm>
          <a:prstGeom prst="leftArrow">
            <a:avLst>
              <a:gd name="adj1" fmla="val 50000"/>
              <a:gd name="adj2" fmla="val 32143"/>
            </a:avLst>
          </a:prstGeom>
          <a:solidFill>
            <a:schemeClr val="accent1"/>
          </a:solidFill>
          <a:ln w="9525">
            <a:solidFill>
              <a:schemeClr val="tx1"/>
            </a:solidFill>
            <a:miter lim="800000"/>
            <a:headEnd/>
            <a:tailEnd/>
          </a:ln>
          <a:effectLst/>
        </p:spPr>
        <p:txBody>
          <a:bodyPr wrap="none" anchor="ctr"/>
          <a:lstStyle/>
          <a:p>
            <a:endParaRPr lang="en-US"/>
          </a:p>
        </p:txBody>
      </p:sp>
      <p:pic>
        <p:nvPicPr>
          <p:cNvPr id="397314" name="Picture 2" descr="Place a potato in his tailpipe."/>
          <p:cNvPicPr>
            <a:picLocks noChangeAspect="1" noChangeArrowheads="1"/>
          </p:cNvPicPr>
          <p:nvPr/>
        </p:nvPicPr>
        <p:blipFill>
          <a:blip r:embed="rId3" cstate="print"/>
          <a:srcRect/>
          <a:stretch>
            <a:fillRect/>
          </a:stretch>
        </p:blipFill>
        <p:spPr bwMode="auto">
          <a:xfrm>
            <a:off x="0" y="0"/>
            <a:ext cx="1447800" cy="2141441"/>
          </a:xfrm>
          <a:prstGeom prst="rect">
            <a:avLst/>
          </a:prstGeom>
          <a:noFill/>
        </p:spPr>
      </p:pic>
      <p:sp>
        <p:nvSpPr>
          <p:cNvPr id="8" name="TextBox 7"/>
          <p:cNvSpPr txBox="1"/>
          <p:nvPr/>
        </p:nvSpPr>
        <p:spPr>
          <a:xfrm>
            <a:off x="1066800" y="1676400"/>
            <a:ext cx="2015295" cy="338554"/>
          </a:xfrm>
          <a:prstGeom prst="rect">
            <a:avLst/>
          </a:prstGeom>
          <a:noFill/>
        </p:spPr>
        <p:txBody>
          <a:bodyPr wrap="none" rtlCol="0">
            <a:spAutoFit/>
          </a:bodyPr>
          <a:lstStyle/>
          <a:p>
            <a:r>
              <a:rPr lang="en-US" sz="1600" dirty="0" smtClean="0">
                <a:solidFill>
                  <a:srgbClr val="FFC000"/>
                </a:solidFill>
              </a:rPr>
              <a:t>Potato in the tail-pipe </a:t>
            </a:r>
            <a:endParaRPr lang="en-US" sz="1600" dirty="0">
              <a:solidFill>
                <a:srgbClr val="FFC000"/>
              </a:solidFill>
            </a:endParaRPr>
          </a:p>
        </p:txBody>
      </p:sp>
    </p:spTree>
    <p:extLst>
      <p:ext uri="{BB962C8B-B14F-4D97-AF65-F5344CB8AC3E}">
        <p14:creationId xmlns:p14="http://schemas.microsoft.com/office/powerpoint/2010/main" val="2305687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8836">
                                            <p:txEl>
                                              <p:pRg st="0" end="0"/>
                                            </p:txEl>
                                          </p:spTgt>
                                        </p:tgtEl>
                                        <p:attrNameLst>
                                          <p:attrName>style.visibility</p:attrName>
                                        </p:attrNameLst>
                                      </p:cBhvr>
                                      <p:to>
                                        <p:strVal val="visible"/>
                                      </p:to>
                                    </p:set>
                                    <p:animEffect transition="in" filter="blinds(horizontal)">
                                      <p:cBhvr>
                                        <p:cTn id="12" dur="500"/>
                                        <p:tgtEl>
                                          <p:spTgt spid="248836">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8836">
                                            <p:txEl>
                                              <p:pRg st="1" end="1"/>
                                            </p:txEl>
                                          </p:spTgt>
                                        </p:tgtEl>
                                        <p:attrNameLst>
                                          <p:attrName>style.visibility</p:attrName>
                                        </p:attrNameLst>
                                      </p:cBhvr>
                                      <p:to>
                                        <p:strVal val="visible"/>
                                      </p:to>
                                    </p:set>
                                    <p:animEffect transition="in" filter="blinds(horizontal)">
                                      <p:cBhvr>
                                        <p:cTn id="15" dur="500"/>
                                        <p:tgtEl>
                                          <p:spTgt spid="248836">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8836">
                                            <p:txEl>
                                              <p:pRg st="2" end="2"/>
                                            </p:txEl>
                                          </p:spTgt>
                                        </p:tgtEl>
                                        <p:attrNameLst>
                                          <p:attrName>style.visibility</p:attrName>
                                        </p:attrNameLst>
                                      </p:cBhvr>
                                      <p:to>
                                        <p:strVal val="visible"/>
                                      </p:to>
                                    </p:set>
                                    <p:animEffect transition="in" filter="blinds(horizontal)">
                                      <p:cBhvr>
                                        <p:cTn id="18" dur="500"/>
                                        <p:tgtEl>
                                          <p:spTgt spid="248836">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8836">
                                            <p:txEl>
                                              <p:pRg st="3" end="3"/>
                                            </p:txEl>
                                          </p:spTgt>
                                        </p:tgtEl>
                                        <p:attrNameLst>
                                          <p:attrName>style.visibility</p:attrName>
                                        </p:attrNameLst>
                                      </p:cBhvr>
                                      <p:to>
                                        <p:strVal val="visible"/>
                                      </p:to>
                                    </p:set>
                                    <p:animEffect transition="in" filter="blinds(horizontal)">
                                      <p:cBhvr>
                                        <p:cTn id="21" dur="500"/>
                                        <p:tgtEl>
                                          <p:spTgt spid="248836">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48836">
                                            <p:txEl>
                                              <p:pRg st="4" end="4"/>
                                            </p:txEl>
                                          </p:spTgt>
                                        </p:tgtEl>
                                        <p:attrNameLst>
                                          <p:attrName>style.visibility</p:attrName>
                                        </p:attrNameLst>
                                      </p:cBhvr>
                                      <p:to>
                                        <p:strVal val="visible"/>
                                      </p:to>
                                    </p:set>
                                    <p:animEffect transition="in" filter="blinds(horizontal)">
                                      <p:cBhvr>
                                        <p:cTn id="24" dur="500"/>
                                        <p:tgtEl>
                                          <p:spTgt spid="248836">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48836">
                                            <p:txEl>
                                              <p:pRg st="5" end="5"/>
                                            </p:txEl>
                                          </p:spTgt>
                                        </p:tgtEl>
                                        <p:attrNameLst>
                                          <p:attrName>style.visibility</p:attrName>
                                        </p:attrNameLst>
                                      </p:cBhvr>
                                      <p:to>
                                        <p:strVal val="visible"/>
                                      </p:to>
                                    </p:set>
                                    <p:animEffect transition="in" filter="blinds(horizontal)">
                                      <p:cBhvr>
                                        <p:cTn id="27" dur="500"/>
                                        <p:tgtEl>
                                          <p:spTgt spid="248836">
                                            <p:txEl>
                                              <p:pRg st="5" end="5"/>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48836">
                                            <p:txEl>
                                              <p:pRg st="6" end="6"/>
                                            </p:txEl>
                                          </p:spTgt>
                                        </p:tgtEl>
                                        <p:attrNameLst>
                                          <p:attrName>style.visibility</p:attrName>
                                        </p:attrNameLst>
                                      </p:cBhvr>
                                      <p:to>
                                        <p:strVal val="visible"/>
                                      </p:to>
                                    </p:set>
                                    <p:animEffect transition="in" filter="blinds(horizontal)">
                                      <p:cBhvr>
                                        <p:cTn id="30" dur="500"/>
                                        <p:tgtEl>
                                          <p:spTgt spid="248836">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48836">
                                            <p:txEl>
                                              <p:pRg st="7" end="7"/>
                                            </p:txEl>
                                          </p:spTgt>
                                        </p:tgtEl>
                                        <p:attrNameLst>
                                          <p:attrName>style.visibility</p:attrName>
                                        </p:attrNameLst>
                                      </p:cBhvr>
                                      <p:to>
                                        <p:strVal val="visible"/>
                                      </p:to>
                                    </p:set>
                                    <p:animEffect transition="in" filter="blinds(horizontal)">
                                      <p:cBhvr>
                                        <p:cTn id="33" dur="500"/>
                                        <p:tgtEl>
                                          <p:spTgt spid="248836">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97314"/>
                                        </p:tgtEl>
                                        <p:attrNameLst>
                                          <p:attrName>style.visibility</p:attrName>
                                        </p:attrNameLst>
                                      </p:cBhvr>
                                      <p:to>
                                        <p:strVal val="visible"/>
                                      </p:to>
                                    </p:set>
                                    <p:animEffect transition="in" filter="blinds(horizontal)">
                                      <p:cBhvr>
                                        <p:cTn id="36" dur="500"/>
                                        <p:tgtEl>
                                          <p:spTgt spid="397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6" grpId="0" build="p"/>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sz="4000"/>
              <a:t>Non-monotonic (default) logic</a:t>
            </a:r>
          </a:p>
        </p:txBody>
      </p:sp>
      <p:sp>
        <p:nvSpPr>
          <p:cNvPr id="258051" name="Rectangle 3"/>
          <p:cNvSpPr>
            <a:spLocks noGrp="1" noChangeArrowheads="1"/>
          </p:cNvSpPr>
          <p:nvPr>
            <p:ph type="body" idx="1"/>
          </p:nvPr>
        </p:nvSpPr>
        <p:spPr>
          <a:xfrm>
            <a:off x="228600" y="1828800"/>
            <a:ext cx="8229600" cy="4953000"/>
          </a:xfrm>
        </p:spPr>
        <p:txBody>
          <a:bodyPr/>
          <a:lstStyle/>
          <a:p>
            <a:pPr>
              <a:lnSpc>
                <a:spcPct val="80000"/>
              </a:lnSpc>
            </a:pPr>
            <a:r>
              <a:rPr lang="en-US" sz="2000"/>
              <a:t>Prop calculus (as well as the first order logic we shall discuss later) are monotonic, in that once you prove a fact F to be true, no amount of additional knowledge can allow us to disprove F.</a:t>
            </a:r>
          </a:p>
          <a:p>
            <a:pPr>
              <a:lnSpc>
                <a:spcPct val="80000"/>
              </a:lnSpc>
            </a:pPr>
            <a:r>
              <a:rPr lang="en-US" sz="2000"/>
              <a:t>But, in the real world, we jump to conclusions by default, and revise them on additional evidence</a:t>
            </a:r>
          </a:p>
          <a:p>
            <a:pPr lvl="1">
              <a:lnSpc>
                <a:spcPct val="80000"/>
              </a:lnSpc>
            </a:pPr>
            <a:r>
              <a:rPr lang="en-US" sz="1800"/>
              <a:t>Consider the way the truth of the statement “F: Tweety Flies” is revised by us when we are given facts in sequence: 1. Tweety is a bird (F)2. Tweety is an Ostritch (~F) 3. Tweety is a magical Ostritch (F) 4. Tweety was cursed recently (~F) 5. Tweety was able to get rid of the curse (F)</a:t>
            </a:r>
          </a:p>
          <a:p>
            <a:pPr>
              <a:lnSpc>
                <a:spcPct val="80000"/>
              </a:lnSpc>
            </a:pPr>
            <a:r>
              <a:rPr lang="en-US" sz="2000"/>
              <a:t>How can we make logic show this sort of “defeasible” (aka defeatable) conclusions?</a:t>
            </a:r>
          </a:p>
          <a:p>
            <a:pPr lvl="1">
              <a:lnSpc>
                <a:spcPct val="80000"/>
              </a:lnSpc>
            </a:pPr>
            <a:r>
              <a:rPr lang="en-US" sz="1800"/>
              <a:t>Many ideas, with one being negation as failure</a:t>
            </a:r>
          </a:p>
          <a:p>
            <a:pPr lvl="1">
              <a:lnSpc>
                <a:spcPct val="80000"/>
              </a:lnSpc>
            </a:pPr>
            <a:r>
              <a:rPr lang="en-US" sz="1800"/>
              <a:t>Let the rule about birds be </a:t>
            </a:r>
            <a:r>
              <a:rPr lang="en-US" sz="1800">
                <a:solidFill>
                  <a:schemeClr val="accent2"/>
                </a:solidFill>
              </a:rPr>
              <a:t>Bird &amp; ~abnormal =&gt; Fly</a:t>
            </a:r>
          </a:p>
          <a:p>
            <a:pPr lvl="2">
              <a:lnSpc>
                <a:spcPct val="80000"/>
              </a:lnSpc>
            </a:pPr>
            <a:r>
              <a:rPr lang="en-US" sz="1600"/>
              <a:t>The “</a:t>
            </a:r>
            <a:r>
              <a:rPr lang="en-US" sz="1600">
                <a:solidFill>
                  <a:schemeClr val="accent2"/>
                </a:solidFill>
              </a:rPr>
              <a:t>abnormal”</a:t>
            </a:r>
            <a:r>
              <a:rPr lang="en-US" sz="1600"/>
              <a:t> predicate is treated special— </a:t>
            </a:r>
            <a:r>
              <a:rPr lang="en-US" sz="1600">
                <a:solidFill>
                  <a:srgbClr val="008000"/>
                </a:solidFill>
              </a:rPr>
              <a:t>if we can’t prove abnormal, we can assume ~abnormal is true</a:t>
            </a:r>
          </a:p>
          <a:p>
            <a:pPr lvl="2">
              <a:lnSpc>
                <a:spcPct val="80000"/>
              </a:lnSpc>
            </a:pPr>
            <a:r>
              <a:rPr lang="en-US" sz="1600"/>
              <a:t>(Note that in normal logic, failure to prove a fact F doesn’t allow us to assume that ~F is true since F may be holding in some models and not in other models).  </a:t>
            </a:r>
          </a:p>
          <a:p>
            <a:pPr lvl="1">
              <a:lnSpc>
                <a:spcPct val="80000"/>
              </a:lnSpc>
            </a:pPr>
            <a:r>
              <a:rPr lang="en-US" sz="1800"/>
              <a:t>Non-monotonic logic enterprise involves (1) providing clean semantics for this type of reasoning and (2) making defeasible inference efficient </a:t>
            </a:r>
          </a:p>
          <a:p>
            <a:pPr lvl="2">
              <a:lnSpc>
                <a:spcPct val="80000"/>
              </a:lnSpc>
              <a:buFontTx/>
              <a:buNone/>
            </a:pPr>
            <a:endParaRPr lang="en-US" sz="1600"/>
          </a:p>
          <a:p>
            <a:pPr lvl="4">
              <a:lnSpc>
                <a:spcPct val="80000"/>
              </a:lnSpc>
              <a:buFontTx/>
              <a:buNone/>
            </a:pPr>
            <a:endParaRPr lang="en-US" sz="1400"/>
          </a:p>
        </p:txBody>
      </p:sp>
    </p:spTree>
    <p:extLst>
      <p:ext uri="{BB962C8B-B14F-4D97-AF65-F5344CB8AC3E}">
        <p14:creationId xmlns:p14="http://schemas.microsoft.com/office/powerpoint/2010/main" val="3049683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a:t>Certainty Factors</a:t>
            </a:r>
          </a:p>
        </p:txBody>
      </p:sp>
      <p:sp>
        <p:nvSpPr>
          <p:cNvPr id="262147" name="Rectangle 3"/>
          <p:cNvSpPr>
            <a:spLocks noGrp="1" noChangeArrowheads="1"/>
          </p:cNvSpPr>
          <p:nvPr>
            <p:ph type="body" idx="1"/>
          </p:nvPr>
        </p:nvSpPr>
        <p:spPr/>
        <p:txBody>
          <a:bodyPr/>
          <a:lstStyle/>
          <a:p>
            <a:pPr>
              <a:lnSpc>
                <a:spcPct val="80000"/>
              </a:lnSpc>
            </a:pPr>
            <a:r>
              <a:rPr lang="en-US" sz="2800"/>
              <a:t>Associate numbers to each of the facts/axioms</a:t>
            </a:r>
          </a:p>
          <a:p>
            <a:pPr>
              <a:lnSpc>
                <a:spcPct val="80000"/>
              </a:lnSpc>
            </a:pPr>
            <a:r>
              <a:rPr lang="en-US" sz="2800"/>
              <a:t>When you do derivations, compute c.f. of the results in terms of the c.f. of the constituents (</a:t>
            </a:r>
            <a:r>
              <a:rPr lang="en-US" sz="2800" i="1"/>
              <a:t>“truth functional”</a:t>
            </a:r>
            <a:r>
              <a:rPr lang="en-US" sz="2800"/>
              <a:t>)</a:t>
            </a:r>
          </a:p>
          <a:p>
            <a:pPr>
              <a:lnSpc>
                <a:spcPct val="80000"/>
              </a:lnSpc>
            </a:pPr>
            <a:r>
              <a:rPr lang="en-US" sz="2800"/>
              <a:t>Problem: Circular reasoning because of mixed causal/diagnostic directions</a:t>
            </a:r>
          </a:p>
          <a:p>
            <a:pPr lvl="1">
              <a:lnSpc>
                <a:spcPct val="80000"/>
              </a:lnSpc>
            </a:pPr>
            <a:r>
              <a:rPr lang="en-US" sz="2400">
                <a:solidFill>
                  <a:srgbClr val="008000"/>
                </a:solidFill>
              </a:rPr>
              <a:t>Raining =&gt; Grass-wet 0.9</a:t>
            </a:r>
          </a:p>
          <a:p>
            <a:pPr lvl="1">
              <a:lnSpc>
                <a:spcPct val="80000"/>
              </a:lnSpc>
            </a:pPr>
            <a:r>
              <a:rPr lang="en-US" sz="2400">
                <a:solidFill>
                  <a:srgbClr val="008000"/>
                </a:solidFill>
              </a:rPr>
              <a:t>Grass-wet =&gt; raining 0.7</a:t>
            </a:r>
          </a:p>
          <a:p>
            <a:pPr>
              <a:lnSpc>
                <a:spcPct val="80000"/>
              </a:lnSpc>
            </a:pPr>
            <a:r>
              <a:rPr lang="en-US" sz="2800"/>
              <a:t>If you know </a:t>
            </a:r>
            <a:r>
              <a:rPr lang="en-US" sz="2800">
                <a:solidFill>
                  <a:srgbClr val="008000"/>
                </a:solidFill>
              </a:rPr>
              <a:t>grass-wet</a:t>
            </a:r>
            <a:r>
              <a:rPr lang="en-US" sz="2800"/>
              <a:t> with 0.4, then we know raining which makes grass more wet, which….</a:t>
            </a:r>
          </a:p>
          <a:p>
            <a:pPr>
              <a:lnSpc>
                <a:spcPct val="80000"/>
              </a:lnSpc>
            </a:pPr>
            <a:endParaRPr lang="en-US" sz="2800"/>
          </a:p>
        </p:txBody>
      </p:sp>
    </p:spTree>
    <p:extLst>
      <p:ext uri="{BB962C8B-B14F-4D97-AF65-F5344CB8AC3E}">
        <p14:creationId xmlns:p14="http://schemas.microsoft.com/office/powerpoint/2010/main" val="17802395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sz="4000"/>
              <a:t>Fuzzy Logic vs. Prob. Prop. Logic</a:t>
            </a:r>
          </a:p>
        </p:txBody>
      </p:sp>
      <p:sp>
        <p:nvSpPr>
          <p:cNvPr id="260099" name="Rectangle 3"/>
          <p:cNvSpPr>
            <a:spLocks noGrp="1" noChangeArrowheads="1"/>
          </p:cNvSpPr>
          <p:nvPr>
            <p:ph type="body" sz="half" idx="1"/>
          </p:nvPr>
        </p:nvSpPr>
        <p:spPr/>
        <p:txBody>
          <a:bodyPr/>
          <a:lstStyle/>
          <a:p>
            <a:pPr>
              <a:lnSpc>
                <a:spcPct val="80000"/>
              </a:lnSpc>
            </a:pPr>
            <a:r>
              <a:rPr lang="en-US" sz="2400"/>
              <a:t>Fuzzy Logic assumes that the word is made of statements that have different grades of truth</a:t>
            </a:r>
          </a:p>
          <a:p>
            <a:pPr lvl="1">
              <a:lnSpc>
                <a:spcPct val="80000"/>
              </a:lnSpc>
            </a:pPr>
            <a:r>
              <a:rPr lang="en-US" sz="2000"/>
              <a:t>Recall the puppy example</a:t>
            </a:r>
          </a:p>
          <a:p>
            <a:pPr>
              <a:lnSpc>
                <a:spcPct val="80000"/>
              </a:lnSpc>
            </a:pPr>
            <a:r>
              <a:rPr lang="en-US" sz="2400"/>
              <a:t>Fuzzy Logic is “Truth Functional”—i.e., it assumes that the truth value of a sentence can be established in terms of the truth values only of the constituent elements of that sentence.</a:t>
            </a:r>
          </a:p>
        </p:txBody>
      </p:sp>
      <p:sp>
        <p:nvSpPr>
          <p:cNvPr id="260100" name="Rectangle 4"/>
          <p:cNvSpPr>
            <a:spLocks noGrp="1" noChangeArrowheads="1"/>
          </p:cNvSpPr>
          <p:nvPr>
            <p:ph type="body" sz="half" idx="2"/>
          </p:nvPr>
        </p:nvSpPr>
        <p:spPr/>
        <p:txBody>
          <a:bodyPr/>
          <a:lstStyle/>
          <a:p>
            <a:pPr>
              <a:lnSpc>
                <a:spcPct val="80000"/>
              </a:lnSpc>
            </a:pPr>
            <a:r>
              <a:rPr lang="en-US" sz="2400"/>
              <a:t>PPL assumes that the world is made up of statements that are either true or false</a:t>
            </a:r>
          </a:p>
          <a:p>
            <a:pPr>
              <a:lnSpc>
                <a:spcPct val="80000"/>
              </a:lnSpc>
            </a:pPr>
            <a:r>
              <a:rPr lang="en-US" sz="2400"/>
              <a:t>PPL is truth functional for “truth value in a given world” but not truth functional for entailment status. </a:t>
            </a:r>
          </a:p>
        </p:txBody>
      </p:sp>
      <p:sp>
        <p:nvSpPr>
          <p:cNvPr id="260102" name="Text Box 6"/>
          <p:cNvSpPr txBox="1">
            <a:spLocks noChangeArrowheads="1"/>
          </p:cNvSpPr>
          <p:nvPr/>
        </p:nvSpPr>
        <p:spPr bwMode="auto">
          <a:xfrm>
            <a:off x="365125" y="422275"/>
            <a:ext cx="184150" cy="457200"/>
          </a:xfrm>
          <a:prstGeom prst="rect">
            <a:avLst/>
          </a:prstGeom>
          <a:noFill/>
          <a:ln w="9525">
            <a:noFill/>
            <a:miter lim="800000"/>
            <a:headEnd/>
            <a:tailEnd/>
          </a:ln>
          <a:effectLst/>
        </p:spPr>
        <p:txBody>
          <a:bodyPr wrap="none">
            <a:spAutoFit/>
          </a:bodyPr>
          <a:lstStyle/>
          <a:p>
            <a:endParaRPr lang="en-US"/>
          </a:p>
        </p:txBody>
      </p:sp>
      <p:pic>
        <p:nvPicPr>
          <p:cNvPr id="260103" name="Picture 7"/>
          <p:cNvPicPr>
            <a:picLocks noChangeAspect="1" noChangeArrowheads="1"/>
          </p:cNvPicPr>
          <p:nvPr/>
        </p:nvPicPr>
        <p:blipFill>
          <a:blip r:embed="rId3" cstate="print"/>
          <a:srcRect/>
          <a:stretch>
            <a:fillRect/>
          </a:stretch>
        </p:blipFill>
        <p:spPr bwMode="auto">
          <a:xfrm>
            <a:off x="5638800" y="4953000"/>
            <a:ext cx="3211513" cy="1693863"/>
          </a:xfrm>
          <a:prstGeom prst="rect">
            <a:avLst/>
          </a:prstGeom>
          <a:noFill/>
          <a:ln w="9525">
            <a:noFill/>
            <a:miter lim="800000"/>
            <a:headEnd/>
            <a:tailEnd/>
          </a:ln>
          <a:effectLst/>
        </p:spPr>
      </p:pic>
    </p:spTree>
    <p:extLst>
      <p:ext uri="{BB962C8B-B14F-4D97-AF65-F5344CB8AC3E}">
        <p14:creationId xmlns:p14="http://schemas.microsoft.com/office/powerpoint/2010/main" val="82161165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smtClean="0"/>
              <a:t>Prop. Logic vs. Prob. Prop. Logic</a:t>
            </a:r>
            <a:endParaRPr lang="en-US" dirty="0"/>
          </a:p>
        </p:txBody>
      </p:sp>
      <p:sp>
        <p:nvSpPr>
          <p:cNvPr id="3" name="Content Placeholder 2"/>
          <p:cNvSpPr>
            <a:spLocks noGrp="1"/>
          </p:cNvSpPr>
          <p:nvPr>
            <p:ph sz="half" idx="1"/>
          </p:nvPr>
        </p:nvSpPr>
        <p:spPr>
          <a:xfrm>
            <a:off x="457200" y="1219200"/>
            <a:ext cx="3810000" cy="4114800"/>
          </a:xfrm>
        </p:spPr>
        <p:txBody>
          <a:bodyPr/>
          <a:lstStyle/>
          <a:p>
            <a:r>
              <a:rPr lang="en-US" dirty="0" smtClean="0"/>
              <a:t>Model theory for logic</a:t>
            </a:r>
          </a:p>
          <a:p>
            <a:pPr lvl="1"/>
            <a:r>
              <a:rPr lang="en-US" dirty="0" smtClean="0"/>
              <a:t>Set of all worlds where the formula/KB holds </a:t>
            </a:r>
          </a:p>
          <a:p>
            <a:pPr lvl="1"/>
            <a:r>
              <a:rPr lang="en-US" dirty="0" smtClean="0"/>
              <a:t>Each world is either a model or not</a:t>
            </a:r>
          </a:p>
          <a:p>
            <a:r>
              <a:rPr lang="en-US" dirty="0" smtClean="0"/>
              <a:t>Proof theory/inference</a:t>
            </a:r>
          </a:p>
          <a:p>
            <a:pPr lvl="1"/>
            <a:r>
              <a:rPr lang="en-US" dirty="0" smtClean="0"/>
              <a:t>Rather than enumerate all models, write KB sentences that </a:t>
            </a:r>
            <a:r>
              <a:rPr lang="en-US" i="1" dirty="0" smtClean="0"/>
              <a:t>constrain</a:t>
            </a:r>
            <a:r>
              <a:rPr lang="en-US" dirty="0" smtClean="0"/>
              <a:t> the models</a:t>
            </a:r>
            <a:endParaRPr lang="en-US" dirty="0"/>
          </a:p>
        </p:txBody>
      </p:sp>
      <p:sp>
        <p:nvSpPr>
          <p:cNvPr id="4" name="Content Placeholder 3"/>
          <p:cNvSpPr>
            <a:spLocks noGrp="1"/>
          </p:cNvSpPr>
          <p:nvPr>
            <p:ph sz="half" idx="2"/>
          </p:nvPr>
        </p:nvSpPr>
        <p:spPr>
          <a:xfrm>
            <a:off x="4572000" y="1295400"/>
            <a:ext cx="4267200" cy="5943600"/>
          </a:xfrm>
        </p:spPr>
        <p:txBody>
          <a:bodyPr/>
          <a:lstStyle/>
          <a:p>
            <a:r>
              <a:rPr lang="en-US" sz="1800" dirty="0" smtClean="0"/>
              <a:t>Model theory for prob. Logic</a:t>
            </a:r>
          </a:p>
          <a:p>
            <a:pPr lvl="1"/>
            <a:r>
              <a:rPr lang="en-US" sz="1800" dirty="0" smtClean="0"/>
              <a:t>For each world, give the </a:t>
            </a:r>
            <a:r>
              <a:rPr lang="en-US" sz="1800" i="1" dirty="0" smtClean="0"/>
              <a:t>probability</a:t>
            </a:r>
            <a:r>
              <a:rPr lang="en-US" sz="1800" dirty="0" smtClean="0"/>
              <a:t>  </a:t>
            </a:r>
            <a:r>
              <a:rPr lang="en-US" sz="1800" b="1" i="1" dirty="0" smtClean="0"/>
              <a:t>p</a:t>
            </a:r>
            <a:r>
              <a:rPr lang="en-US" sz="1800" dirty="0" smtClean="0"/>
              <a:t> that the formula holds in that world</a:t>
            </a:r>
          </a:p>
          <a:p>
            <a:pPr lvl="2"/>
            <a:r>
              <a:rPr lang="en-US" sz="1800" i="1" dirty="0" smtClean="0"/>
              <a:t>p(w)=0 means that world is definitely not a model</a:t>
            </a:r>
          </a:p>
          <a:p>
            <a:pPr lvl="2"/>
            <a:r>
              <a:rPr lang="en-US" sz="1800" i="1" dirty="0" smtClean="0"/>
              <a:t>Otherwise, 0&lt; p(w) &lt;= 1</a:t>
            </a:r>
          </a:p>
          <a:p>
            <a:pPr lvl="2"/>
            <a:r>
              <a:rPr lang="en-US" sz="1800" i="1" dirty="0" smtClean="0"/>
              <a:t>Sum of p(w) = 1</a:t>
            </a:r>
          </a:p>
          <a:p>
            <a:pPr lvl="2"/>
            <a:r>
              <a:rPr lang="en-US" sz="1800" dirty="0" smtClean="0"/>
              <a:t>AKA Joint Probability Distribution—2</a:t>
            </a:r>
            <a:r>
              <a:rPr lang="en-US" sz="1800" baseline="30000" dirty="0" smtClean="0"/>
              <a:t>n</a:t>
            </a:r>
            <a:r>
              <a:rPr lang="en-US" sz="1800" dirty="0" smtClean="0"/>
              <a:t> – 1 numbers</a:t>
            </a:r>
          </a:p>
          <a:p>
            <a:r>
              <a:rPr lang="en-US" sz="1800" dirty="0" smtClean="0"/>
              <a:t>Proof Theory</a:t>
            </a:r>
          </a:p>
          <a:p>
            <a:pPr lvl="1"/>
            <a:r>
              <a:rPr lang="en-US" sz="1800" dirty="0" smtClean="0"/>
              <a:t>statements on subsets of propositions</a:t>
            </a:r>
          </a:p>
          <a:p>
            <a:pPr lvl="2"/>
            <a:r>
              <a:rPr lang="en-US" sz="1800" dirty="0" smtClean="0"/>
              <a:t>E.g. p(A)=0.5; p(B|A)=0.7 etc</a:t>
            </a:r>
          </a:p>
          <a:p>
            <a:pPr lvl="2"/>
            <a:r>
              <a:rPr lang="en-US" sz="1800" dirty="0" smtClean="0"/>
              <a:t>(</a:t>
            </a:r>
            <a:r>
              <a:rPr lang="en-US" sz="1800" dirty="0" err="1" smtClean="0"/>
              <a:t>Cond</a:t>
            </a:r>
            <a:r>
              <a:rPr lang="en-US" sz="1800" dirty="0" smtClean="0"/>
              <a:t>) Independences…</a:t>
            </a:r>
          </a:p>
          <a:p>
            <a:pPr lvl="1"/>
            <a:r>
              <a:rPr lang="en-US" sz="1800" dirty="0" smtClean="0"/>
              <a:t>These constrain the </a:t>
            </a:r>
            <a:r>
              <a:rPr lang="en-US" sz="1800" i="1" dirty="0" smtClean="0"/>
              <a:t>joint probability distribution</a:t>
            </a:r>
            <a:endParaRPr lang="en-US" sz="1800" dirty="0" smtClean="0"/>
          </a:p>
          <a:p>
            <a:pPr>
              <a:buNone/>
            </a:pPr>
            <a:endParaRPr lang="en-US" sz="2600" dirty="0" smtClean="0"/>
          </a:p>
        </p:txBody>
      </p:sp>
    </p:spTree>
    <p:extLst>
      <p:ext uri="{BB962C8B-B14F-4D97-AF65-F5344CB8AC3E}">
        <p14:creationId xmlns:p14="http://schemas.microsoft.com/office/powerpoint/2010/main" val="19636974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t>Easy Special Cases </a:t>
            </a:r>
          </a:p>
        </p:txBody>
      </p:sp>
      <p:sp>
        <p:nvSpPr>
          <p:cNvPr id="268291" name="Rectangle 3"/>
          <p:cNvSpPr>
            <a:spLocks noGrp="1" noChangeArrowheads="1"/>
          </p:cNvSpPr>
          <p:nvPr>
            <p:ph type="body" sz="half" idx="1"/>
          </p:nvPr>
        </p:nvSpPr>
        <p:spPr>
          <a:xfrm>
            <a:off x="4953000" y="1981200"/>
            <a:ext cx="3810000" cy="4114800"/>
          </a:xfrm>
        </p:spPr>
        <p:txBody>
          <a:bodyPr/>
          <a:lstStyle/>
          <a:p>
            <a:pPr>
              <a:lnSpc>
                <a:spcPct val="80000"/>
              </a:lnSpc>
            </a:pPr>
            <a:r>
              <a:rPr lang="en-US" sz="2400"/>
              <a:t>If in addition, each proposition is equally likely to be true or false, </a:t>
            </a:r>
          </a:p>
          <a:p>
            <a:pPr lvl="1">
              <a:lnSpc>
                <a:spcPct val="80000"/>
              </a:lnSpc>
            </a:pPr>
            <a:r>
              <a:rPr lang="en-US" sz="2000"/>
              <a:t>Then the joint probability distribution can be specified without giving </a:t>
            </a:r>
            <a:r>
              <a:rPr lang="en-US" sz="2000" i="1"/>
              <a:t>any</a:t>
            </a:r>
            <a:r>
              <a:rPr lang="en-US" sz="2000"/>
              <a:t> numbers! </a:t>
            </a:r>
          </a:p>
          <a:p>
            <a:pPr lvl="2">
              <a:lnSpc>
                <a:spcPct val="80000"/>
              </a:lnSpc>
            </a:pPr>
            <a:r>
              <a:rPr lang="en-US" sz="1800"/>
              <a:t>All worlds are equally probable! If there are </a:t>
            </a:r>
            <a:r>
              <a:rPr lang="en-US" sz="1800" i="1"/>
              <a:t>n</a:t>
            </a:r>
            <a:r>
              <a:rPr lang="en-US" sz="1800"/>
              <a:t> props, each world will be </a:t>
            </a:r>
            <a:r>
              <a:rPr lang="en-US" sz="1800" i="1"/>
              <a:t>1/2</a:t>
            </a:r>
            <a:r>
              <a:rPr lang="en-US" sz="1800" i="1" baseline="30000"/>
              <a:t>n</a:t>
            </a:r>
            <a:r>
              <a:rPr lang="en-US" sz="1800"/>
              <a:t> probable </a:t>
            </a:r>
          </a:p>
          <a:p>
            <a:pPr lvl="3">
              <a:lnSpc>
                <a:spcPct val="80000"/>
              </a:lnSpc>
            </a:pPr>
            <a:r>
              <a:rPr lang="en-US" sz="1600"/>
              <a:t>Probability of any propositional conjunction with m (&lt; n) propositions will be 1/2</a:t>
            </a:r>
            <a:r>
              <a:rPr lang="en-US" sz="1600" baseline="30000"/>
              <a:t>m</a:t>
            </a:r>
            <a:endParaRPr lang="en-US" sz="1600"/>
          </a:p>
        </p:txBody>
      </p:sp>
      <p:sp>
        <p:nvSpPr>
          <p:cNvPr id="268292" name="Rectangle 4"/>
          <p:cNvSpPr>
            <a:spLocks noGrp="1" noChangeArrowheads="1"/>
          </p:cNvSpPr>
          <p:nvPr>
            <p:ph type="body" sz="half" idx="2"/>
          </p:nvPr>
        </p:nvSpPr>
        <p:spPr>
          <a:xfrm>
            <a:off x="762000" y="1905000"/>
            <a:ext cx="3810000" cy="4114800"/>
          </a:xfrm>
        </p:spPr>
        <p:txBody>
          <a:bodyPr/>
          <a:lstStyle/>
          <a:p>
            <a:pPr>
              <a:lnSpc>
                <a:spcPct val="80000"/>
              </a:lnSpc>
            </a:pPr>
            <a:r>
              <a:rPr lang="en-US" sz="2400"/>
              <a:t>If there are no relations between the propositions (i.e., they can take values independently of each other)</a:t>
            </a:r>
          </a:p>
          <a:p>
            <a:pPr lvl="1">
              <a:lnSpc>
                <a:spcPct val="80000"/>
              </a:lnSpc>
            </a:pPr>
            <a:r>
              <a:rPr lang="en-US" sz="2000"/>
              <a:t>Then the joint probability distribution can be specified in terms of probabilities of each proposition being true</a:t>
            </a:r>
          </a:p>
          <a:p>
            <a:pPr lvl="1">
              <a:lnSpc>
                <a:spcPct val="80000"/>
              </a:lnSpc>
            </a:pPr>
            <a:r>
              <a:rPr lang="en-US" sz="2000"/>
              <a:t>Just </a:t>
            </a:r>
            <a:r>
              <a:rPr lang="en-US" sz="2000" i="1"/>
              <a:t>n</a:t>
            </a:r>
            <a:r>
              <a:rPr lang="en-US" sz="2000"/>
              <a:t> numbers instead of 2</a:t>
            </a:r>
            <a:r>
              <a:rPr lang="en-US" sz="2000" baseline="30000"/>
              <a:t>n</a:t>
            </a:r>
          </a:p>
          <a:p>
            <a:pPr>
              <a:lnSpc>
                <a:spcPct val="80000"/>
              </a:lnSpc>
            </a:pPr>
            <a:endParaRPr lang="en-US" sz="2400"/>
          </a:p>
          <a:p>
            <a:pPr>
              <a:lnSpc>
                <a:spcPct val="80000"/>
              </a:lnSpc>
            </a:pPr>
            <a:endParaRPr lang="en-US" sz="2400"/>
          </a:p>
          <a:p>
            <a:pPr lvl="1">
              <a:lnSpc>
                <a:spcPct val="80000"/>
              </a:lnSpc>
              <a:buFontTx/>
              <a:buNone/>
            </a:pPr>
            <a:endParaRPr lang="en-US" sz="2000"/>
          </a:p>
        </p:txBody>
      </p:sp>
      <p:sp>
        <p:nvSpPr>
          <p:cNvPr id="268293" name="WordArt 5"/>
          <p:cNvSpPr>
            <a:spLocks noChangeArrowheads="1" noChangeShapeType="1" noTextEdit="1"/>
          </p:cNvSpPr>
          <p:nvPr/>
        </p:nvSpPr>
        <p:spPr bwMode="auto">
          <a:xfrm>
            <a:off x="914400" y="5943600"/>
            <a:ext cx="5419725" cy="523875"/>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336699"/>
                </a:solidFill>
                <a:effectLst>
                  <a:outerShdw dist="45791" dir="2021404" algn="ctr" rotWithShape="0">
                    <a:srgbClr val="B2B2B2">
                      <a:alpha val="80000"/>
                    </a:srgbClr>
                  </a:outerShdw>
                </a:effectLst>
                <a:latin typeface="Times New Roman"/>
                <a:cs typeface="Times New Roman"/>
              </a:rPr>
              <a:t>Is this a good world to live in?</a:t>
            </a:r>
          </a:p>
        </p:txBody>
      </p:sp>
    </p:spTree>
    <p:extLst>
      <p:ext uri="{BB962C8B-B14F-4D97-AF65-F5344CB8AC3E}">
        <p14:creationId xmlns:p14="http://schemas.microsoft.com/office/powerpoint/2010/main" val="9194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Effect transition="in" filter="blinds(horizontal)">
                                      <p:cBhvr>
                                        <p:cTn id="7" dur="500"/>
                                        <p:tgtEl>
                                          <p:spTgt spid="2682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8291">
                                            <p:txEl>
                                              <p:pRg st="1" end="1"/>
                                            </p:txEl>
                                          </p:spTgt>
                                        </p:tgtEl>
                                        <p:attrNameLst>
                                          <p:attrName>style.visibility</p:attrName>
                                        </p:attrNameLst>
                                      </p:cBhvr>
                                      <p:to>
                                        <p:strVal val="visible"/>
                                      </p:to>
                                    </p:set>
                                    <p:animEffect transition="in" filter="blinds(horizontal)">
                                      <p:cBhvr>
                                        <p:cTn id="10" dur="500"/>
                                        <p:tgtEl>
                                          <p:spTgt spid="2682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8291">
                                            <p:txEl>
                                              <p:pRg st="2" end="2"/>
                                            </p:txEl>
                                          </p:spTgt>
                                        </p:tgtEl>
                                        <p:attrNameLst>
                                          <p:attrName>style.visibility</p:attrName>
                                        </p:attrNameLst>
                                      </p:cBhvr>
                                      <p:to>
                                        <p:strVal val="visible"/>
                                      </p:to>
                                    </p:set>
                                    <p:animEffect transition="in" filter="blinds(horizontal)">
                                      <p:cBhvr>
                                        <p:cTn id="13" dur="500"/>
                                        <p:tgtEl>
                                          <p:spTgt spid="268291">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68291">
                                            <p:txEl>
                                              <p:pRg st="3" end="3"/>
                                            </p:txEl>
                                          </p:spTgt>
                                        </p:tgtEl>
                                        <p:attrNameLst>
                                          <p:attrName>style.visibility</p:attrName>
                                        </p:attrNameLst>
                                      </p:cBhvr>
                                      <p:to>
                                        <p:strVal val="visible"/>
                                      </p:to>
                                    </p:set>
                                    <p:animEffect transition="in" filter="blinds(horizontal)">
                                      <p:cBhvr>
                                        <p:cTn id="16" dur="500"/>
                                        <p:tgtEl>
                                          <p:spTgt spid="268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t>Will we </a:t>
            </a:r>
            <a:r>
              <a:rPr lang="en-US" i="1"/>
              <a:t>always</a:t>
            </a:r>
            <a:r>
              <a:rPr lang="en-US"/>
              <a:t> need 2</a:t>
            </a:r>
            <a:r>
              <a:rPr lang="en-US" baseline="30000"/>
              <a:t>n</a:t>
            </a:r>
            <a:r>
              <a:rPr lang="en-US"/>
              <a:t> numbers?</a:t>
            </a:r>
          </a:p>
        </p:txBody>
      </p:sp>
      <p:sp>
        <p:nvSpPr>
          <p:cNvPr id="270339" name="Rectangle 3"/>
          <p:cNvSpPr>
            <a:spLocks noGrp="1" noChangeArrowheads="1"/>
          </p:cNvSpPr>
          <p:nvPr>
            <p:ph type="body" idx="1"/>
          </p:nvPr>
        </p:nvSpPr>
        <p:spPr/>
        <p:txBody>
          <a:bodyPr/>
          <a:lstStyle/>
          <a:p>
            <a:pPr>
              <a:lnSpc>
                <a:spcPct val="90000"/>
              </a:lnSpc>
            </a:pPr>
            <a:r>
              <a:rPr lang="en-US" sz="1800"/>
              <a:t>If every pair of variables is independent of each other, then</a:t>
            </a:r>
          </a:p>
          <a:p>
            <a:pPr lvl="1">
              <a:lnSpc>
                <a:spcPct val="90000"/>
              </a:lnSpc>
            </a:pPr>
            <a:r>
              <a:rPr lang="en-US" sz="1600"/>
              <a:t> P(x1,x2…xn)= P(xn)* P(xn-1)*…P(x1)</a:t>
            </a:r>
          </a:p>
          <a:p>
            <a:pPr lvl="1">
              <a:lnSpc>
                <a:spcPct val="90000"/>
              </a:lnSpc>
            </a:pPr>
            <a:r>
              <a:rPr lang="en-US" sz="1600"/>
              <a:t>Need just n numbers!</a:t>
            </a:r>
          </a:p>
          <a:p>
            <a:pPr lvl="1">
              <a:lnSpc>
                <a:spcPct val="90000"/>
              </a:lnSpc>
            </a:pPr>
            <a:r>
              <a:rPr lang="en-US" sz="1600"/>
              <a:t>But if our world is that simple, it would also be </a:t>
            </a:r>
            <a:r>
              <a:rPr lang="en-US" sz="1600" i="1"/>
              <a:t>very uninteresting</a:t>
            </a:r>
            <a:r>
              <a:rPr lang="en-US" sz="1600"/>
              <a:t> &amp; </a:t>
            </a:r>
            <a:r>
              <a:rPr lang="en-US" sz="1600" i="1">
                <a:solidFill>
                  <a:srgbClr val="FF3300"/>
                </a:solidFill>
              </a:rPr>
              <a:t>uncontrollable</a:t>
            </a:r>
            <a:r>
              <a:rPr lang="en-US" sz="1600" i="1"/>
              <a:t> </a:t>
            </a:r>
            <a:r>
              <a:rPr lang="en-US" sz="1600"/>
              <a:t>(nothing is correlated with anything else!)</a:t>
            </a:r>
          </a:p>
          <a:p>
            <a:pPr lvl="1">
              <a:lnSpc>
                <a:spcPct val="90000"/>
              </a:lnSpc>
            </a:pPr>
            <a:endParaRPr lang="en-US" sz="1600"/>
          </a:p>
          <a:p>
            <a:pPr lvl="1">
              <a:lnSpc>
                <a:spcPct val="90000"/>
              </a:lnSpc>
            </a:pPr>
            <a:endParaRPr lang="en-US" sz="1600"/>
          </a:p>
          <a:p>
            <a:pPr lvl="1">
              <a:lnSpc>
                <a:spcPct val="90000"/>
              </a:lnSpc>
            </a:pPr>
            <a:endParaRPr lang="en-US" sz="1600"/>
          </a:p>
          <a:p>
            <a:pPr lvl="1">
              <a:lnSpc>
                <a:spcPct val="90000"/>
              </a:lnSpc>
            </a:pPr>
            <a:endParaRPr lang="en-US" sz="1600"/>
          </a:p>
          <a:p>
            <a:pPr lvl="1">
              <a:lnSpc>
                <a:spcPct val="90000"/>
              </a:lnSpc>
            </a:pPr>
            <a:endParaRPr lang="en-US" sz="1600"/>
          </a:p>
          <a:p>
            <a:pPr lvl="1">
              <a:lnSpc>
                <a:spcPct val="90000"/>
              </a:lnSpc>
            </a:pPr>
            <a:endParaRPr lang="en-US" sz="1600"/>
          </a:p>
          <a:p>
            <a:pPr>
              <a:lnSpc>
                <a:spcPct val="90000"/>
              </a:lnSpc>
            </a:pPr>
            <a:r>
              <a:rPr lang="en-US" sz="1800"/>
              <a:t>We need 2</a:t>
            </a:r>
            <a:r>
              <a:rPr lang="en-US" sz="1800" baseline="30000"/>
              <a:t>n</a:t>
            </a:r>
            <a:r>
              <a:rPr lang="en-US" sz="1800"/>
              <a:t> numbers if every subset of our n-variables are correlated together</a:t>
            </a:r>
          </a:p>
          <a:p>
            <a:pPr lvl="1">
              <a:lnSpc>
                <a:spcPct val="90000"/>
              </a:lnSpc>
            </a:pPr>
            <a:r>
              <a:rPr lang="en-US" sz="1600"/>
              <a:t>P(x1,x2…xn)= P(xn|x1…xn-1)* P(xn-1|x1…xn-2)*…P(x1)</a:t>
            </a:r>
          </a:p>
          <a:p>
            <a:pPr lvl="1">
              <a:lnSpc>
                <a:spcPct val="90000"/>
              </a:lnSpc>
            </a:pPr>
            <a:r>
              <a:rPr lang="en-US" sz="1600"/>
              <a:t>But that is too pessimistic an assumption on the world </a:t>
            </a:r>
          </a:p>
          <a:p>
            <a:pPr lvl="2">
              <a:lnSpc>
                <a:spcPct val="90000"/>
              </a:lnSpc>
            </a:pPr>
            <a:r>
              <a:rPr lang="en-US" sz="1400"/>
              <a:t>If our world is so interconnected we would’ve been dead long back… </a:t>
            </a:r>
            <a:r>
              <a:rPr lang="en-US" sz="1400">
                <a:sym typeface="Wingdings" pitchFamily="2" charset="2"/>
              </a:rPr>
              <a:t></a:t>
            </a:r>
          </a:p>
        </p:txBody>
      </p:sp>
      <p:sp>
        <p:nvSpPr>
          <p:cNvPr id="270340" name="Text Box 4"/>
          <p:cNvSpPr txBox="1">
            <a:spLocks noChangeArrowheads="1"/>
          </p:cNvSpPr>
          <p:nvPr/>
        </p:nvSpPr>
        <p:spPr bwMode="auto">
          <a:xfrm>
            <a:off x="838200" y="3581400"/>
            <a:ext cx="184150" cy="457200"/>
          </a:xfrm>
          <a:prstGeom prst="rect">
            <a:avLst/>
          </a:prstGeom>
          <a:noFill/>
          <a:ln w="9525">
            <a:noFill/>
            <a:miter lim="800000"/>
            <a:headEnd/>
            <a:tailEnd/>
          </a:ln>
          <a:effectLst/>
        </p:spPr>
        <p:txBody>
          <a:bodyPr wrap="none">
            <a:spAutoFit/>
          </a:bodyPr>
          <a:lstStyle/>
          <a:p>
            <a:endParaRPr lang="en-US" b="1"/>
          </a:p>
        </p:txBody>
      </p:sp>
      <p:sp>
        <p:nvSpPr>
          <p:cNvPr id="270341" name="Text Box 5"/>
          <p:cNvSpPr txBox="1">
            <a:spLocks noChangeArrowheads="1"/>
          </p:cNvSpPr>
          <p:nvPr/>
        </p:nvSpPr>
        <p:spPr bwMode="auto">
          <a:xfrm>
            <a:off x="1066800" y="3429000"/>
            <a:ext cx="7327900" cy="1465263"/>
          </a:xfrm>
          <a:prstGeom prst="rect">
            <a:avLst/>
          </a:prstGeom>
          <a:solidFill>
            <a:srgbClr val="FFFF66"/>
          </a:solidFill>
          <a:ln w="9525">
            <a:noFill/>
            <a:miter lim="800000"/>
            <a:headEnd/>
            <a:tailEnd/>
          </a:ln>
          <a:effectLst/>
        </p:spPr>
        <p:txBody>
          <a:bodyPr wrap="none">
            <a:spAutoFit/>
          </a:bodyPr>
          <a:lstStyle/>
          <a:p>
            <a:r>
              <a:rPr lang="en-US" sz="1800"/>
              <a:t>A more realistic middle ground is that interactions between</a:t>
            </a:r>
          </a:p>
          <a:p>
            <a:r>
              <a:rPr lang="en-US" sz="1800"/>
              <a:t>  variables are contained to regions. </a:t>
            </a:r>
          </a:p>
          <a:p>
            <a:r>
              <a:rPr lang="en-US" sz="1800"/>
              <a:t>     --e.g. the “school variables” and the “home variables” interact only loosely</a:t>
            </a:r>
          </a:p>
          <a:p>
            <a:r>
              <a:rPr lang="en-US" sz="1800"/>
              <a:t>           (are independent for most practical purposes) </a:t>
            </a:r>
          </a:p>
          <a:p>
            <a:r>
              <a:rPr lang="en-US" sz="1800"/>
              <a:t>    -- Will wind up needing O(2</a:t>
            </a:r>
            <a:r>
              <a:rPr lang="en-US" sz="1800" baseline="30000"/>
              <a:t>k</a:t>
            </a:r>
            <a:r>
              <a:rPr lang="en-US" sz="1800"/>
              <a:t>) numbers (k &lt;&lt; n) </a:t>
            </a:r>
          </a:p>
        </p:txBody>
      </p:sp>
      <p:pic>
        <p:nvPicPr>
          <p:cNvPr id="270342" name="Picture 6"/>
          <p:cNvPicPr>
            <a:picLocks noChangeAspect="1" noChangeArrowheads="1"/>
          </p:cNvPicPr>
          <p:nvPr/>
        </p:nvPicPr>
        <p:blipFill>
          <a:blip r:embed="rId3" cstate="print"/>
          <a:srcRect/>
          <a:stretch>
            <a:fillRect/>
          </a:stretch>
        </p:blipFill>
        <p:spPr bwMode="auto">
          <a:xfrm>
            <a:off x="7239000" y="5572125"/>
            <a:ext cx="1905000" cy="1285875"/>
          </a:xfrm>
          <a:prstGeom prst="rect">
            <a:avLst/>
          </a:prstGeom>
          <a:noFill/>
          <a:ln w="9525">
            <a:noFill/>
            <a:miter lim="800000"/>
            <a:headEnd/>
            <a:tailEnd/>
          </a:ln>
          <a:effectLst/>
        </p:spPr>
      </p:pic>
    </p:spTree>
    <p:extLst>
      <p:ext uri="{BB962C8B-B14F-4D97-AF65-F5344CB8AC3E}">
        <p14:creationId xmlns:p14="http://schemas.microsoft.com/office/powerpoint/2010/main" val="1437813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41"/>
                                        </p:tgtEl>
                                        <p:attrNameLst>
                                          <p:attrName>style.visibility</p:attrName>
                                        </p:attrNameLst>
                                      </p:cBhvr>
                                      <p:to>
                                        <p:strVal val="visible"/>
                                      </p:to>
                                    </p:set>
                                    <p:anim calcmode="lin" valueType="num">
                                      <p:cBhvr additive="base">
                                        <p:cTn id="7" dur="500" fill="hold"/>
                                        <p:tgtEl>
                                          <p:spTgt spid="270341"/>
                                        </p:tgtEl>
                                        <p:attrNameLst>
                                          <p:attrName>ppt_x</p:attrName>
                                        </p:attrNameLst>
                                      </p:cBhvr>
                                      <p:tavLst>
                                        <p:tav tm="0">
                                          <p:val>
                                            <p:strVal val="0-#ppt_w/2"/>
                                          </p:val>
                                        </p:tav>
                                        <p:tav tm="100000">
                                          <p:val>
                                            <p:strVal val="#ppt_x"/>
                                          </p:val>
                                        </p:tav>
                                      </p:tavLst>
                                    </p:anim>
                                    <p:anim calcmode="lin" valueType="num">
                                      <p:cBhvr additive="base">
                                        <p:cTn id="8" dur="500" fill="hold"/>
                                        <p:tgtEl>
                                          <p:spTgt spid="270341"/>
                                        </p:tgtEl>
                                        <p:attrNameLst>
                                          <p:attrName>ppt_y</p:attrName>
                                        </p:attrNameLst>
                                      </p:cBhvr>
                                      <p:tavLst>
                                        <p:tav tm="0">
                                          <p:val>
                                            <p:strVal val="#ppt_y"/>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270342"/>
                                        </p:tgtEl>
                                        <p:attrNameLst>
                                          <p:attrName>style.visibility</p:attrName>
                                        </p:attrNameLst>
                                      </p:cBhvr>
                                      <p:to>
                                        <p:strVal val="visible"/>
                                      </p:to>
                                    </p:set>
                                    <p:animEffect transition="in" filter="blinds(horizontal)">
                                      <p:cBhvr>
                                        <p:cTn id="11" dur="500"/>
                                        <p:tgtEl>
                                          <p:spTgt spid="270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1"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10/16/15 discussion ended here.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16371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t>Lots of work in SAT solvers</a:t>
            </a:r>
          </a:p>
        </p:txBody>
      </p:sp>
      <p:sp>
        <p:nvSpPr>
          <p:cNvPr id="315395" name="Rectangle 3"/>
          <p:cNvSpPr>
            <a:spLocks noGrp="1" noChangeArrowheads="1"/>
          </p:cNvSpPr>
          <p:nvPr>
            <p:ph type="body" idx="1"/>
          </p:nvPr>
        </p:nvSpPr>
        <p:spPr>
          <a:xfrm>
            <a:off x="533400" y="1981200"/>
            <a:ext cx="8153400" cy="4114800"/>
          </a:xfrm>
        </p:spPr>
        <p:txBody>
          <a:bodyPr/>
          <a:lstStyle/>
          <a:p>
            <a:pPr>
              <a:lnSpc>
                <a:spcPct val="90000"/>
              </a:lnSpc>
            </a:pPr>
            <a:r>
              <a:rPr lang="en-US" sz="2400"/>
              <a:t>DPLL was the first (late 60’s)</a:t>
            </a:r>
          </a:p>
          <a:p>
            <a:pPr>
              <a:lnSpc>
                <a:spcPct val="90000"/>
              </a:lnSpc>
            </a:pPr>
            <a:r>
              <a:rPr lang="en-US" sz="2400"/>
              <a:t>Circa 1994 came </a:t>
            </a:r>
            <a:r>
              <a:rPr lang="en-US" sz="2400">
                <a:solidFill>
                  <a:srgbClr val="008000"/>
                </a:solidFill>
              </a:rPr>
              <a:t>GSAT</a:t>
            </a:r>
            <a:r>
              <a:rPr lang="en-US" sz="2400"/>
              <a:t> (hill climbing search for SAT)</a:t>
            </a:r>
          </a:p>
          <a:p>
            <a:pPr>
              <a:lnSpc>
                <a:spcPct val="90000"/>
              </a:lnSpc>
            </a:pPr>
            <a:r>
              <a:rPr lang="en-US" sz="2400"/>
              <a:t>Circa 1997 came </a:t>
            </a:r>
            <a:r>
              <a:rPr lang="en-US" sz="2400">
                <a:solidFill>
                  <a:srgbClr val="008000"/>
                </a:solidFill>
              </a:rPr>
              <a:t>SATZ</a:t>
            </a:r>
            <a:r>
              <a:rPr lang="en-US" sz="2400"/>
              <a:t> </a:t>
            </a:r>
          </a:p>
          <a:p>
            <a:pPr lvl="1">
              <a:lnSpc>
                <a:spcPct val="90000"/>
              </a:lnSpc>
            </a:pPr>
            <a:r>
              <a:rPr lang="en-US" sz="2000"/>
              <a:t>Branch on the variable that causes the most unit propagation</a:t>
            </a:r>
          </a:p>
          <a:p>
            <a:pPr>
              <a:lnSpc>
                <a:spcPct val="90000"/>
              </a:lnSpc>
            </a:pPr>
            <a:r>
              <a:rPr lang="en-US" sz="2400"/>
              <a:t>Circa 1998-99 came </a:t>
            </a:r>
            <a:r>
              <a:rPr lang="en-US" sz="2400">
                <a:solidFill>
                  <a:srgbClr val="008000"/>
                </a:solidFill>
              </a:rPr>
              <a:t>RelSAT</a:t>
            </a:r>
          </a:p>
          <a:p>
            <a:pPr>
              <a:lnSpc>
                <a:spcPct val="90000"/>
              </a:lnSpc>
            </a:pPr>
            <a:r>
              <a:rPr lang="en-US" sz="2400"/>
              <a:t>~2000 came </a:t>
            </a:r>
            <a:r>
              <a:rPr lang="en-US" sz="2400">
                <a:solidFill>
                  <a:srgbClr val="008000"/>
                </a:solidFill>
              </a:rPr>
              <a:t>CHAFF</a:t>
            </a:r>
          </a:p>
          <a:p>
            <a:pPr>
              <a:lnSpc>
                <a:spcPct val="90000"/>
              </a:lnSpc>
            </a:pPr>
            <a:r>
              <a:rPr lang="en-US" sz="2400"/>
              <a:t>~2004: </a:t>
            </a:r>
            <a:r>
              <a:rPr lang="en-US" sz="2400">
                <a:solidFill>
                  <a:srgbClr val="FF3300"/>
                </a:solidFill>
              </a:rPr>
              <a:t>Siege</a:t>
            </a:r>
          </a:p>
          <a:p>
            <a:pPr>
              <a:lnSpc>
                <a:spcPct val="90000"/>
              </a:lnSpc>
            </a:pPr>
            <a:r>
              <a:rPr lang="en-US" sz="2400"/>
              <a:t>Current best can be found at</a:t>
            </a:r>
          </a:p>
          <a:p>
            <a:pPr lvl="1">
              <a:lnSpc>
                <a:spcPct val="90000"/>
              </a:lnSpc>
            </a:pPr>
            <a:r>
              <a:rPr lang="en-US" sz="2000"/>
              <a:t>http://www.satcompetition.org/</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613" name="Picture 5"/>
          <p:cNvPicPr>
            <a:picLocks noChangeAspect="1" noChangeArrowheads="1"/>
          </p:cNvPicPr>
          <p:nvPr/>
        </p:nvPicPr>
        <p:blipFill>
          <a:blip r:embed="rId3" cstate="print"/>
          <a:srcRect/>
          <a:stretch>
            <a:fillRect/>
          </a:stretch>
        </p:blipFill>
        <p:spPr bwMode="auto">
          <a:xfrm>
            <a:off x="381000" y="0"/>
            <a:ext cx="8534400" cy="8318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6" name="Picture 6" descr="https://lh3.googleusercontent.com/3YTKo4wJo-RKNN8pXwtT_Ys5rbUUzSmScfZDmO2lmNn7uyM3XXgauCUPDfqgmCxsFPEkRIJy0RuamnKMLHPZFf2RoeEBYDBcb6FyA7pzdYbpHL9RF68-Jr2qdN6z4oWFXXqoNUJWmk4RgW05IaWzMQ1Ctcf3E4-7BNBGvQJTvHJn4CNucR11t9lff_QjGeC-0fmQigEIaidB4FcWe_Tvh0NXQjjRELOhFn5_RfRRk1LE69XcqSqkg7dYz0BU2Eo0WSlCNz8GzJyi1_47XsDMeQJI9AQ_n8rFlosOIA6py-nXabuQ_QpTXWRAZhFH1n7GX9OGfY2u-6NMU7KklbA1_mJ3Y08pjDMEtj-PXlBmr5MmzGHHJYur8EVCDt-bIyiw6cCAjU9SphOqtPACMYII_8Bx_tJV8AAbk381Wmu5bc6_khIfB0OSFFJoVB4KUHxg9Aui0oqDXywupsOJRS25r_yliADPl5l3WSSasE3CT_tat4pDTZw5RYriT0e318kYAetZVCiccGqUraJsyeGvNvM2gvsfzgVl3-0FG0NJ8K1SEVX3Um1aqxT8ILh-ng0Rke4nlmJMafI-_k4CGOvBTzn2i-BRb7Qpe3hhG5wqFoTNCqG2FQ=w1288-h954-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1" y="228600"/>
            <a:ext cx="9155021" cy="677386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Displaying 20161025_195231.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090612" y="1728788"/>
            <a:ext cx="6858000" cy="3857625"/>
          </a:xfrm>
          <a:prstGeom prst="rect">
            <a:avLst/>
          </a:prstGeom>
        </p:spPr>
      </p:pic>
    </p:spTree>
    <p:extLst>
      <p:ext uri="{BB962C8B-B14F-4D97-AF65-F5344CB8AC3E}">
        <p14:creationId xmlns:p14="http://schemas.microsoft.com/office/powerpoint/2010/main" val="358023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304800" y="609600"/>
            <a:ext cx="8153400" cy="1143000"/>
          </a:xfrm>
        </p:spPr>
        <p:txBody>
          <a:bodyPr/>
          <a:lstStyle/>
          <a:p>
            <a:r>
              <a:rPr lang="en-US" sz="4000"/>
              <a:t>If most sat problems are easy, </a:t>
            </a:r>
            <a:br>
              <a:rPr lang="en-US" sz="4000"/>
            </a:br>
            <a:r>
              <a:rPr lang="en-US" sz="4000"/>
              <a:t>then </a:t>
            </a:r>
            <a:r>
              <a:rPr lang="en-US" sz="4000" i="1"/>
              <a:t>exactly where</a:t>
            </a:r>
            <a:r>
              <a:rPr lang="en-US" sz="4000"/>
              <a:t> are the hard ones?</a:t>
            </a:r>
          </a:p>
        </p:txBody>
      </p:sp>
      <p:pic>
        <p:nvPicPr>
          <p:cNvPr id="234500" name="Picture 4"/>
          <p:cNvPicPr>
            <a:picLocks noChangeAspect="1" noChangeArrowheads="1"/>
          </p:cNvPicPr>
          <p:nvPr/>
        </p:nvPicPr>
        <p:blipFill>
          <a:blip r:embed="rId3" cstate="print"/>
          <a:srcRect/>
          <a:stretch>
            <a:fillRect/>
          </a:stretch>
        </p:blipFill>
        <p:spPr bwMode="auto">
          <a:xfrm>
            <a:off x="1828800" y="2209800"/>
            <a:ext cx="4762500" cy="4248150"/>
          </a:xfrm>
          <a:prstGeom prst="rect">
            <a:avLst/>
          </a:prstGeom>
          <a:noFill/>
          <a:ln w="9525">
            <a:noFill/>
            <a:miter lim="800000"/>
            <a:headEnd/>
            <a:tailEnd/>
          </a:ln>
          <a:effectLst/>
        </p:spPr>
      </p:pic>
      <p:sp>
        <p:nvSpPr>
          <p:cNvPr id="234502" name="Freeform 6"/>
          <p:cNvSpPr>
            <a:spLocks/>
          </p:cNvSpPr>
          <p:nvPr/>
        </p:nvSpPr>
        <p:spPr bwMode="auto">
          <a:xfrm>
            <a:off x="2952750" y="1743075"/>
            <a:ext cx="3533775" cy="1076325"/>
          </a:xfrm>
          <a:custGeom>
            <a:avLst/>
            <a:gdLst/>
            <a:ahLst/>
            <a:cxnLst>
              <a:cxn ang="0">
                <a:pos x="2036" y="278"/>
              </a:cxn>
              <a:cxn ang="0">
                <a:pos x="1959" y="247"/>
              </a:cxn>
              <a:cxn ang="0">
                <a:pos x="1911" y="251"/>
              </a:cxn>
              <a:cxn ang="0">
                <a:pos x="1854" y="301"/>
              </a:cxn>
              <a:cxn ang="0">
                <a:pos x="1830" y="312"/>
              </a:cxn>
              <a:cxn ang="0">
                <a:pos x="1765" y="376"/>
              </a:cxn>
              <a:cxn ang="0">
                <a:pos x="1735" y="417"/>
              </a:cxn>
              <a:cxn ang="0">
                <a:pos x="1708" y="471"/>
              </a:cxn>
              <a:cxn ang="0">
                <a:pos x="1711" y="562"/>
              </a:cxn>
              <a:cxn ang="0">
                <a:pos x="1742" y="600"/>
              </a:cxn>
              <a:cxn ang="0">
                <a:pos x="1826" y="640"/>
              </a:cxn>
              <a:cxn ang="0">
                <a:pos x="1854" y="657"/>
              </a:cxn>
              <a:cxn ang="0">
                <a:pos x="2060" y="654"/>
              </a:cxn>
              <a:cxn ang="0">
                <a:pos x="2135" y="633"/>
              </a:cxn>
              <a:cxn ang="0">
                <a:pos x="2158" y="616"/>
              </a:cxn>
              <a:cxn ang="0">
                <a:pos x="2179" y="596"/>
              </a:cxn>
              <a:cxn ang="0">
                <a:pos x="2192" y="579"/>
              </a:cxn>
              <a:cxn ang="0">
                <a:pos x="2206" y="559"/>
              </a:cxn>
              <a:cxn ang="0">
                <a:pos x="2226" y="522"/>
              </a:cxn>
              <a:cxn ang="0">
                <a:pos x="2213" y="474"/>
              </a:cxn>
              <a:cxn ang="0">
                <a:pos x="2206" y="410"/>
              </a:cxn>
              <a:cxn ang="0">
                <a:pos x="2213" y="396"/>
              </a:cxn>
              <a:cxn ang="0">
                <a:pos x="2189" y="362"/>
              </a:cxn>
              <a:cxn ang="0">
                <a:pos x="2172" y="335"/>
              </a:cxn>
              <a:cxn ang="0">
                <a:pos x="2057" y="261"/>
              </a:cxn>
              <a:cxn ang="0">
                <a:pos x="1989" y="237"/>
              </a:cxn>
              <a:cxn ang="0">
                <a:pos x="1975" y="217"/>
              </a:cxn>
              <a:cxn ang="0">
                <a:pos x="1952" y="190"/>
              </a:cxn>
              <a:cxn ang="0">
                <a:pos x="1911" y="145"/>
              </a:cxn>
              <a:cxn ang="0">
                <a:pos x="1884" y="129"/>
              </a:cxn>
              <a:cxn ang="0">
                <a:pos x="1755" y="61"/>
              </a:cxn>
              <a:cxn ang="0">
                <a:pos x="1687" y="44"/>
              </a:cxn>
              <a:cxn ang="0">
                <a:pos x="1593" y="24"/>
              </a:cxn>
              <a:cxn ang="0">
                <a:pos x="1366" y="7"/>
              </a:cxn>
              <a:cxn ang="0">
                <a:pos x="1267" y="0"/>
              </a:cxn>
              <a:cxn ang="0">
                <a:pos x="1044" y="20"/>
              </a:cxn>
              <a:cxn ang="0">
                <a:pos x="1000" y="20"/>
              </a:cxn>
              <a:cxn ang="0">
                <a:pos x="935" y="30"/>
              </a:cxn>
              <a:cxn ang="0">
                <a:pos x="573" y="47"/>
              </a:cxn>
              <a:cxn ang="0">
                <a:pos x="485" y="57"/>
              </a:cxn>
              <a:cxn ang="0">
                <a:pos x="437" y="68"/>
              </a:cxn>
              <a:cxn ang="0">
                <a:pos x="346" y="84"/>
              </a:cxn>
              <a:cxn ang="0">
                <a:pos x="254" y="101"/>
              </a:cxn>
              <a:cxn ang="0">
                <a:pos x="183" y="125"/>
              </a:cxn>
              <a:cxn ang="0">
                <a:pos x="149" y="139"/>
              </a:cxn>
              <a:cxn ang="0">
                <a:pos x="109" y="162"/>
              </a:cxn>
              <a:cxn ang="0">
                <a:pos x="68" y="196"/>
              </a:cxn>
              <a:cxn ang="0">
                <a:pos x="34" y="237"/>
              </a:cxn>
              <a:cxn ang="0">
                <a:pos x="17" y="254"/>
              </a:cxn>
              <a:cxn ang="0">
                <a:pos x="0" y="325"/>
              </a:cxn>
              <a:cxn ang="0">
                <a:pos x="34" y="369"/>
              </a:cxn>
              <a:cxn ang="0">
                <a:pos x="68" y="383"/>
              </a:cxn>
              <a:cxn ang="0">
                <a:pos x="61" y="433"/>
              </a:cxn>
            </a:cxnLst>
            <a:rect l="0" t="0" r="r" b="b"/>
            <a:pathLst>
              <a:path w="2226" h="678">
                <a:moveTo>
                  <a:pt x="2036" y="278"/>
                </a:moveTo>
                <a:cubicBezTo>
                  <a:pt x="2013" y="262"/>
                  <a:pt x="1984" y="260"/>
                  <a:pt x="1959" y="247"/>
                </a:cubicBezTo>
                <a:cubicBezTo>
                  <a:pt x="1943" y="248"/>
                  <a:pt x="1927" y="248"/>
                  <a:pt x="1911" y="251"/>
                </a:cubicBezTo>
                <a:cubicBezTo>
                  <a:pt x="1882" y="256"/>
                  <a:pt x="1874" y="287"/>
                  <a:pt x="1854" y="301"/>
                </a:cubicBezTo>
                <a:cubicBezTo>
                  <a:pt x="1847" y="306"/>
                  <a:pt x="1838" y="308"/>
                  <a:pt x="1830" y="312"/>
                </a:cubicBezTo>
                <a:cubicBezTo>
                  <a:pt x="1813" y="336"/>
                  <a:pt x="1789" y="359"/>
                  <a:pt x="1765" y="376"/>
                </a:cubicBezTo>
                <a:cubicBezTo>
                  <a:pt x="1756" y="391"/>
                  <a:pt x="1749" y="407"/>
                  <a:pt x="1735" y="417"/>
                </a:cubicBezTo>
                <a:cubicBezTo>
                  <a:pt x="1730" y="434"/>
                  <a:pt x="1718" y="456"/>
                  <a:pt x="1708" y="471"/>
                </a:cubicBezTo>
                <a:cubicBezTo>
                  <a:pt x="1709" y="501"/>
                  <a:pt x="1722" y="534"/>
                  <a:pt x="1711" y="562"/>
                </a:cubicBezTo>
                <a:cubicBezTo>
                  <a:pt x="1725" y="576"/>
                  <a:pt x="1723" y="592"/>
                  <a:pt x="1742" y="600"/>
                </a:cubicBezTo>
                <a:cubicBezTo>
                  <a:pt x="1761" y="619"/>
                  <a:pt x="1800" y="632"/>
                  <a:pt x="1826" y="640"/>
                </a:cubicBezTo>
                <a:cubicBezTo>
                  <a:pt x="1835" y="652"/>
                  <a:pt x="1840" y="653"/>
                  <a:pt x="1854" y="657"/>
                </a:cubicBezTo>
                <a:cubicBezTo>
                  <a:pt x="1882" y="678"/>
                  <a:pt x="2017" y="656"/>
                  <a:pt x="2060" y="654"/>
                </a:cubicBezTo>
                <a:cubicBezTo>
                  <a:pt x="2084" y="644"/>
                  <a:pt x="2110" y="640"/>
                  <a:pt x="2135" y="633"/>
                </a:cubicBezTo>
                <a:cubicBezTo>
                  <a:pt x="2151" y="610"/>
                  <a:pt x="2130" y="636"/>
                  <a:pt x="2158" y="616"/>
                </a:cubicBezTo>
                <a:cubicBezTo>
                  <a:pt x="2166" y="610"/>
                  <a:pt x="2179" y="596"/>
                  <a:pt x="2179" y="596"/>
                </a:cubicBezTo>
                <a:cubicBezTo>
                  <a:pt x="2185" y="575"/>
                  <a:pt x="2177" y="596"/>
                  <a:pt x="2192" y="579"/>
                </a:cubicBezTo>
                <a:cubicBezTo>
                  <a:pt x="2197" y="573"/>
                  <a:pt x="2206" y="559"/>
                  <a:pt x="2206" y="559"/>
                </a:cubicBezTo>
                <a:cubicBezTo>
                  <a:pt x="2209" y="545"/>
                  <a:pt x="2226" y="522"/>
                  <a:pt x="2226" y="522"/>
                </a:cubicBezTo>
                <a:cubicBezTo>
                  <a:pt x="2218" y="483"/>
                  <a:pt x="2224" y="499"/>
                  <a:pt x="2213" y="474"/>
                </a:cubicBezTo>
                <a:cubicBezTo>
                  <a:pt x="2211" y="453"/>
                  <a:pt x="2206" y="431"/>
                  <a:pt x="2206" y="410"/>
                </a:cubicBezTo>
                <a:cubicBezTo>
                  <a:pt x="2206" y="405"/>
                  <a:pt x="2213" y="401"/>
                  <a:pt x="2213" y="396"/>
                </a:cubicBezTo>
                <a:cubicBezTo>
                  <a:pt x="2213" y="388"/>
                  <a:pt x="2193" y="366"/>
                  <a:pt x="2189" y="362"/>
                </a:cubicBezTo>
                <a:cubicBezTo>
                  <a:pt x="2185" y="348"/>
                  <a:pt x="2184" y="343"/>
                  <a:pt x="2172" y="335"/>
                </a:cubicBezTo>
                <a:cubicBezTo>
                  <a:pt x="2147" y="299"/>
                  <a:pt x="2100" y="271"/>
                  <a:pt x="2057" y="261"/>
                </a:cubicBezTo>
                <a:cubicBezTo>
                  <a:pt x="1976" y="266"/>
                  <a:pt x="2032" y="267"/>
                  <a:pt x="1989" y="237"/>
                </a:cubicBezTo>
                <a:cubicBezTo>
                  <a:pt x="1982" y="214"/>
                  <a:pt x="1992" y="241"/>
                  <a:pt x="1975" y="217"/>
                </a:cubicBezTo>
                <a:cubicBezTo>
                  <a:pt x="1955" y="188"/>
                  <a:pt x="1973" y="196"/>
                  <a:pt x="1952" y="190"/>
                </a:cubicBezTo>
                <a:cubicBezTo>
                  <a:pt x="1941" y="175"/>
                  <a:pt x="1925" y="156"/>
                  <a:pt x="1911" y="145"/>
                </a:cubicBezTo>
                <a:cubicBezTo>
                  <a:pt x="1903" y="138"/>
                  <a:pt x="1884" y="129"/>
                  <a:pt x="1884" y="129"/>
                </a:cubicBezTo>
                <a:cubicBezTo>
                  <a:pt x="1857" y="91"/>
                  <a:pt x="1800" y="69"/>
                  <a:pt x="1755" y="61"/>
                </a:cubicBezTo>
                <a:cubicBezTo>
                  <a:pt x="1738" y="44"/>
                  <a:pt x="1687" y="44"/>
                  <a:pt x="1687" y="44"/>
                </a:cubicBezTo>
                <a:cubicBezTo>
                  <a:pt x="1659" y="29"/>
                  <a:pt x="1624" y="29"/>
                  <a:pt x="1593" y="24"/>
                </a:cubicBezTo>
                <a:cubicBezTo>
                  <a:pt x="1519" y="13"/>
                  <a:pt x="1441" y="12"/>
                  <a:pt x="1366" y="7"/>
                </a:cubicBezTo>
                <a:cubicBezTo>
                  <a:pt x="1332" y="3"/>
                  <a:pt x="1301" y="7"/>
                  <a:pt x="1267" y="0"/>
                </a:cubicBezTo>
                <a:cubicBezTo>
                  <a:pt x="1193" y="5"/>
                  <a:pt x="1118" y="13"/>
                  <a:pt x="1044" y="20"/>
                </a:cubicBezTo>
                <a:cubicBezTo>
                  <a:pt x="1012" y="29"/>
                  <a:pt x="1051" y="20"/>
                  <a:pt x="1000" y="20"/>
                </a:cubicBezTo>
                <a:cubicBezTo>
                  <a:pt x="982" y="20"/>
                  <a:pt x="953" y="28"/>
                  <a:pt x="935" y="30"/>
                </a:cubicBezTo>
                <a:cubicBezTo>
                  <a:pt x="849" y="47"/>
                  <a:pt x="666" y="45"/>
                  <a:pt x="573" y="47"/>
                </a:cubicBezTo>
                <a:cubicBezTo>
                  <a:pt x="542" y="51"/>
                  <a:pt x="516" y="55"/>
                  <a:pt x="485" y="57"/>
                </a:cubicBezTo>
                <a:cubicBezTo>
                  <a:pt x="469" y="60"/>
                  <a:pt x="453" y="63"/>
                  <a:pt x="437" y="68"/>
                </a:cubicBezTo>
                <a:cubicBezTo>
                  <a:pt x="405" y="58"/>
                  <a:pt x="377" y="77"/>
                  <a:pt x="346" y="84"/>
                </a:cubicBezTo>
                <a:cubicBezTo>
                  <a:pt x="319" y="97"/>
                  <a:pt x="284" y="98"/>
                  <a:pt x="254" y="101"/>
                </a:cubicBezTo>
                <a:cubicBezTo>
                  <a:pt x="233" y="116"/>
                  <a:pt x="207" y="118"/>
                  <a:pt x="183" y="125"/>
                </a:cubicBezTo>
                <a:cubicBezTo>
                  <a:pt x="172" y="133"/>
                  <a:pt x="161" y="133"/>
                  <a:pt x="149" y="139"/>
                </a:cubicBezTo>
                <a:cubicBezTo>
                  <a:pt x="135" y="146"/>
                  <a:pt x="122" y="154"/>
                  <a:pt x="109" y="162"/>
                </a:cubicBezTo>
                <a:cubicBezTo>
                  <a:pt x="98" y="179"/>
                  <a:pt x="88" y="191"/>
                  <a:pt x="68" y="196"/>
                </a:cubicBezTo>
                <a:cubicBezTo>
                  <a:pt x="63" y="212"/>
                  <a:pt x="48" y="227"/>
                  <a:pt x="34" y="237"/>
                </a:cubicBezTo>
                <a:cubicBezTo>
                  <a:pt x="29" y="244"/>
                  <a:pt x="21" y="247"/>
                  <a:pt x="17" y="254"/>
                </a:cubicBezTo>
                <a:cubicBezTo>
                  <a:pt x="8" y="270"/>
                  <a:pt x="4" y="307"/>
                  <a:pt x="0" y="325"/>
                </a:cubicBezTo>
                <a:cubicBezTo>
                  <a:pt x="7" y="348"/>
                  <a:pt x="9" y="362"/>
                  <a:pt x="34" y="369"/>
                </a:cubicBezTo>
                <a:cubicBezTo>
                  <a:pt x="62" y="364"/>
                  <a:pt x="60" y="353"/>
                  <a:pt x="68" y="383"/>
                </a:cubicBezTo>
                <a:cubicBezTo>
                  <a:pt x="69" y="390"/>
                  <a:pt x="81" y="433"/>
                  <a:pt x="61" y="433"/>
                </a:cubicBezTo>
              </a:path>
            </a:pathLst>
          </a:custGeom>
          <a:noFill/>
          <a:ln w="9525">
            <a:solidFill>
              <a:schemeClr val="tx1"/>
            </a:solidFill>
            <a:round/>
            <a:headEnd type="none" w="med" len="med"/>
            <a:tailEnd type="triangle" w="med" len="med"/>
          </a:ln>
          <a:effectLst/>
        </p:spPr>
        <p:txBody>
          <a:bodyPr/>
          <a:lstStyle/>
          <a:p>
            <a:endParaRPr lang="en-US"/>
          </a:p>
        </p:txBody>
      </p:sp>
      <p:sp>
        <p:nvSpPr>
          <p:cNvPr id="234503" name="Text Box 7"/>
          <p:cNvSpPr txBox="1">
            <a:spLocks noChangeArrowheads="1"/>
          </p:cNvSpPr>
          <p:nvPr/>
        </p:nvSpPr>
        <p:spPr bwMode="auto">
          <a:xfrm>
            <a:off x="6553200" y="2057400"/>
            <a:ext cx="488950" cy="823913"/>
          </a:xfrm>
          <a:prstGeom prst="rect">
            <a:avLst/>
          </a:prstGeom>
          <a:noFill/>
          <a:ln w="9525">
            <a:noFill/>
            <a:miter lim="800000"/>
            <a:headEnd/>
            <a:tailEnd/>
          </a:ln>
          <a:effectLst/>
        </p:spPr>
        <p:txBody>
          <a:bodyPr wrap="none">
            <a:spAutoFit/>
          </a:bodyPr>
          <a:lstStyle/>
          <a:p>
            <a:r>
              <a:rPr lang="en-US" sz="4800" b="1"/>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4000"/>
              <a:t>Hardness of 3-sat as a function of </a:t>
            </a:r>
            <a:br>
              <a:rPr lang="en-US" sz="4000"/>
            </a:br>
            <a:r>
              <a:rPr lang="en-US" sz="4000"/>
              <a:t>#clauses/#variables</a:t>
            </a:r>
          </a:p>
        </p:txBody>
      </p:sp>
      <p:sp>
        <p:nvSpPr>
          <p:cNvPr id="236548" name="Line 4"/>
          <p:cNvSpPr>
            <a:spLocks noChangeShapeType="1"/>
          </p:cNvSpPr>
          <p:nvPr/>
        </p:nvSpPr>
        <p:spPr bwMode="auto">
          <a:xfrm>
            <a:off x="1905000" y="2590800"/>
            <a:ext cx="0" cy="3048000"/>
          </a:xfrm>
          <a:prstGeom prst="line">
            <a:avLst/>
          </a:prstGeom>
          <a:noFill/>
          <a:ln w="9525">
            <a:solidFill>
              <a:schemeClr val="tx1"/>
            </a:solidFill>
            <a:round/>
            <a:headEnd type="triangle" w="med" len="med"/>
            <a:tailEnd/>
          </a:ln>
          <a:effectLst/>
        </p:spPr>
        <p:txBody>
          <a:bodyPr/>
          <a:lstStyle/>
          <a:p>
            <a:endParaRPr lang="en-US"/>
          </a:p>
        </p:txBody>
      </p:sp>
      <p:sp>
        <p:nvSpPr>
          <p:cNvPr id="236549" name="Line 5"/>
          <p:cNvSpPr>
            <a:spLocks noChangeShapeType="1"/>
          </p:cNvSpPr>
          <p:nvPr/>
        </p:nvSpPr>
        <p:spPr bwMode="auto">
          <a:xfrm>
            <a:off x="1752600" y="5562600"/>
            <a:ext cx="4953000" cy="0"/>
          </a:xfrm>
          <a:prstGeom prst="line">
            <a:avLst/>
          </a:prstGeom>
          <a:noFill/>
          <a:ln w="9525">
            <a:solidFill>
              <a:schemeClr val="tx1"/>
            </a:solidFill>
            <a:round/>
            <a:headEnd/>
            <a:tailEnd type="triangle" w="med" len="med"/>
          </a:ln>
          <a:effectLst/>
        </p:spPr>
        <p:txBody>
          <a:bodyPr/>
          <a:lstStyle/>
          <a:p>
            <a:endParaRPr lang="en-US"/>
          </a:p>
        </p:txBody>
      </p:sp>
      <p:sp>
        <p:nvSpPr>
          <p:cNvPr id="236550" name="Text Box 6"/>
          <p:cNvSpPr txBox="1">
            <a:spLocks noChangeArrowheads="1"/>
          </p:cNvSpPr>
          <p:nvPr/>
        </p:nvSpPr>
        <p:spPr bwMode="auto">
          <a:xfrm>
            <a:off x="3200400" y="5867400"/>
            <a:ext cx="2551113" cy="457200"/>
          </a:xfrm>
          <a:prstGeom prst="rect">
            <a:avLst/>
          </a:prstGeom>
          <a:noFill/>
          <a:ln w="9525">
            <a:noFill/>
            <a:miter lim="800000"/>
            <a:headEnd/>
            <a:tailEnd/>
          </a:ln>
          <a:effectLst/>
        </p:spPr>
        <p:txBody>
          <a:bodyPr wrap="none">
            <a:spAutoFit/>
          </a:bodyPr>
          <a:lstStyle/>
          <a:p>
            <a:r>
              <a:rPr lang="en-US"/>
              <a:t>#clauses/#variables</a:t>
            </a:r>
          </a:p>
        </p:txBody>
      </p:sp>
      <p:sp>
        <p:nvSpPr>
          <p:cNvPr id="236551" name="Line 7"/>
          <p:cNvSpPr>
            <a:spLocks noChangeShapeType="1"/>
          </p:cNvSpPr>
          <p:nvPr/>
        </p:nvSpPr>
        <p:spPr bwMode="auto">
          <a:xfrm>
            <a:off x="5715000" y="6172200"/>
            <a:ext cx="457200" cy="0"/>
          </a:xfrm>
          <a:prstGeom prst="line">
            <a:avLst/>
          </a:prstGeom>
          <a:noFill/>
          <a:ln w="9525">
            <a:solidFill>
              <a:schemeClr val="tx1"/>
            </a:solidFill>
            <a:prstDash val="dash"/>
            <a:round/>
            <a:headEnd/>
            <a:tailEnd type="triangle" w="med" len="med"/>
          </a:ln>
          <a:effectLst/>
        </p:spPr>
        <p:txBody>
          <a:bodyPr/>
          <a:lstStyle/>
          <a:p>
            <a:endParaRPr lang="en-US"/>
          </a:p>
        </p:txBody>
      </p:sp>
      <p:sp>
        <p:nvSpPr>
          <p:cNvPr id="236552" name="Freeform 8"/>
          <p:cNvSpPr>
            <a:spLocks/>
          </p:cNvSpPr>
          <p:nvPr/>
        </p:nvSpPr>
        <p:spPr bwMode="auto">
          <a:xfrm>
            <a:off x="1903413" y="2768600"/>
            <a:ext cx="285750" cy="17463"/>
          </a:xfrm>
          <a:custGeom>
            <a:avLst/>
            <a:gdLst/>
            <a:ahLst/>
            <a:cxnLst>
              <a:cxn ang="0">
                <a:pos x="0" y="11"/>
              </a:cxn>
              <a:cxn ang="0">
                <a:pos x="41" y="8"/>
              </a:cxn>
              <a:cxn ang="0">
                <a:pos x="180" y="8"/>
              </a:cxn>
            </a:cxnLst>
            <a:rect l="0" t="0" r="r" b="b"/>
            <a:pathLst>
              <a:path w="180" h="11">
                <a:moveTo>
                  <a:pt x="0" y="11"/>
                </a:moveTo>
                <a:cubicBezTo>
                  <a:pt x="18" y="7"/>
                  <a:pt x="22" y="3"/>
                  <a:pt x="41" y="8"/>
                </a:cubicBezTo>
                <a:cubicBezTo>
                  <a:pt x="87" y="0"/>
                  <a:pt x="133" y="8"/>
                  <a:pt x="180" y="8"/>
                </a:cubicBezTo>
              </a:path>
            </a:pathLst>
          </a:custGeom>
          <a:noFill/>
          <a:ln w="38100" cmpd="sng">
            <a:solidFill>
              <a:srgbClr val="008000"/>
            </a:solidFill>
            <a:round/>
            <a:headEnd/>
            <a:tailEnd/>
          </a:ln>
          <a:effectLst/>
        </p:spPr>
        <p:txBody>
          <a:bodyPr/>
          <a:lstStyle/>
          <a:p>
            <a:endParaRPr lang="en-US"/>
          </a:p>
        </p:txBody>
      </p:sp>
      <p:sp>
        <p:nvSpPr>
          <p:cNvPr id="236553" name="Freeform 9"/>
          <p:cNvSpPr>
            <a:spLocks/>
          </p:cNvSpPr>
          <p:nvPr/>
        </p:nvSpPr>
        <p:spPr bwMode="auto">
          <a:xfrm>
            <a:off x="6153150" y="5389563"/>
            <a:ext cx="495300" cy="74612"/>
          </a:xfrm>
          <a:custGeom>
            <a:avLst/>
            <a:gdLst/>
            <a:ahLst/>
            <a:cxnLst>
              <a:cxn ang="0">
                <a:pos x="0" y="47"/>
              </a:cxn>
              <a:cxn ang="0">
                <a:pos x="78" y="34"/>
              </a:cxn>
              <a:cxn ang="0">
                <a:pos x="214" y="0"/>
              </a:cxn>
              <a:cxn ang="0">
                <a:pos x="244" y="10"/>
              </a:cxn>
              <a:cxn ang="0">
                <a:pos x="254" y="17"/>
              </a:cxn>
              <a:cxn ang="0">
                <a:pos x="261" y="27"/>
              </a:cxn>
              <a:cxn ang="0">
                <a:pos x="312" y="41"/>
              </a:cxn>
            </a:cxnLst>
            <a:rect l="0" t="0" r="r" b="b"/>
            <a:pathLst>
              <a:path w="312" h="47">
                <a:moveTo>
                  <a:pt x="0" y="47"/>
                </a:moveTo>
                <a:cubicBezTo>
                  <a:pt x="25" y="36"/>
                  <a:pt x="51" y="36"/>
                  <a:pt x="78" y="34"/>
                </a:cubicBezTo>
                <a:cubicBezTo>
                  <a:pt x="125" y="24"/>
                  <a:pt x="165" y="5"/>
                  <a:pt x="214" y="0"/>
                </a:cubicBezTo>
                <a:cubicBezTo>
                  <a:pt x="224" y="3"/>
                  <a:pt x="234" y="7"/>
                  <a:pt x="244" y="10"/>
                </a:cubicBezTo>
                <a:cubicBezTo>
                  <a:pt x="247" y="12"/>
                  <a:pt x="251" y="14"/>
                  <a:pt x="254" y="17"/>
                </a:cubicBezTo>
                <a:cubicBezTo>
                  <a:pt x="257" y="20"/>
                  <a:pt x="258" y="24"/>
                  <a:pt x="261" y="27"/>
                </a:cubicBezTo>
                <a:cubicBezTo>
                  <a:pt x="269" y="34"/>
                  <a:pt x="301" y="41"/>
                  <a:pt x="312" y="41"/>
                </a:cubicBezTo>
              </a:path>
            </a:pathLst>
          </a:custGeom>
          <a:noFill/>
          <a:ln w="38100" cmpd="sng">
            <a:solidFill>
              <a:srgbClr val="008000"/>
            </a:solidFill>
            <a:round/>
            <a:headEnd/>
            <a:tailEnd/>
          </a:ln>
          <a:effectLst/>
        </p:spPr>
        <p:txBody>
          <a:bodyPr/>
          <a:lstStyle/>
          <a:p>
            <a:endParaRPr lang="en-US"/>
          </a:p>
        </p:txBody>
      </p:sp>
      <p:sp>
        <p:nvSpPr>
          <p:cNvPr id="236554" name="Freeform 10"/>
          <p:cNvSpPr>
            <a:spLocks/>
          </p:cNvSpPr>
          <p:nvPr/>
        </p:nvSpPr>
        <p:spPr bwMode="auto">
          <a:xfrm>
            <a:off x="1898650" y="5448300"/>
            <a:ext cx="322263" cy="82550"/>
          </a:xfrm>
          <a:custGeom>
            <a:avLst/>
            <a:gdLst/>
            <a:ahLst/>
            <a:cxnLst>
              <a:cxn ang="0">
                <a:pos x="0" y="34"/>
              </a:cxn>
              <a:cxn ang="0">
                <a:pos x="149" y="21"/>
              </a:cxn>
              <a:cxn ang="0">
                <a:pos x="203" y="0"/>
              </a:cxn>
            </a:cxnLst>
            <a:rect l="0" t="0" r="r" b="b"/>
            <a:pathLst>
              <a:path w="203" h="52">
                <a:moveTo>
                  <a:pt x="0" y="34"/>
                </a:moveTo>
                <a:cubicBezTo>
                  <a:pt x="44" y="52"/>
                  <a:pt x="103" y="32"/>
                  <a:pt x="149" y="21"/>
                </a:cubicBezTo>
                <a:cubicBezTo>
                  <a:pt x="161" y="12"/>
                  <a:pt x="199" y="6"/>
                  <a:pt x="203" y="0"/>
                </a:cubicBezTo>
              </a:path>
            </a:pathLst>
          </a:custGeom>
          <a:noFill/>
          <a:ln w="38100" cmpd="sng">
            <a:solidFill>
              <a:srgbClr val="FF3300"/>
            </a:solidFill>
            <a:round/>
            <a:headEnd/>
            <a:tailEnd/>
          </a:ln>
          <a:effectLst/>
        </p:spPr>
        <p:txBody>
          <a:bodyPr/>
          <a:lstStyle/>
          <a:p>
            <a:endParaRPr lang="en-US"/>
          </a:p>
        </p:txBody>
      </p:sp>
      <p:sp>
        <p:nvSpPr>
          <p:cNvPr id="236555" name="Freeform 11"/>
          <p:cNvSpPr>
            <a:spLocks/>
          </p:cNvSpPr>
          <p:nvPr/>
        </p:nvSpPr>
        <p:spPr bwMode="auto">
          <a:xfrm>
            <a:off x="5895975" y="5211763"/>
            <a:ext cx="709613" cy="92075"/>
          </a:xfrm>
          <a:custGeom>
            <a:avLst/>
            <a:gdLst/>
            <a:ahLst/>
            <a:cxnLst>
              <a:cxn ang="0">
                <a:pos x="0" y="0"/>
              </a:cxn>
              <a:cxn ang="0">
                <a:pos x="77" y="24"/>
              </a:cxn>
              <a:cxn ang="0">
                <a:pos x="237" y="44"/>
              </a:cxn>
              <a:cxn ang="0">
                <a:pos x="281" y="58"/>
              </a:cxn>
              <a:cxn ang="0">
                <a:pos x="447" y="58"/>
              </a:cxn>
            </a:cxnLst>
            <a:rect l="0" t="0" r="r" b="b"/>
            <a:pathLst>
              <a:path w="447" h="58">
                <a:moveTo>
                  <a:pt x="0" y="0"/>
                </a:moveTo>
                <a:cubicBezTo>
                  <a:pt x="19" y="13"/>
                  <a:pt x="54" y="20"/>
                  <a:pt x="77" y="24"/>
                </a:cubicBezTo>
                <a:cubicBezTo>
                  <a:pt x="129" y="18"/>
                  <a:pt x="185" y="35"/>
                  <a:pt x="237" y="44"/>
                </a:cubicBezTo>
                <a:cubicBezTo>
                  <a:pt x="251" y="50"/>
                  <a:pt x="267" y="52"/>
                  <a:pt x="281" y="58"/>
                </a:cubicBezTo>
                <a:cubicBezTo>
                  <a:pt x="347" y="56"/>
                  <a:pt x="388" y="58"/>
                  <a:pt x="447" y="58"/>
                </a:cubicBezTo>
              </a:path>
            </a:pathLst>
          </a:custGeom>
          <a:noFill/>
          <a:ln w="38100" cmpd="sng">
            <a:solidFill>
              <a:srgbClr val="FF3300"/>
            </a:solidFill>
            <a:round/>
            <a:headEnd/>
            <a:tailEnd/>
          </a:ln>
          <a:effectLst/>
        </p:spPr>
        <p:txBody>
          <a:bodyPr/>
          <a:lstStyle/>
          <a:p>
            <a:endParaRPr lang="en-US"/>
          </a:p>
        </p:txBody>
      </p:sp>
      <p:sp>
        <p:nvSpPr>
          <p:cNvPr id="236556" name="Freeform 12"/>
          <p:cNvSpPr>
            <a:spLocks/>
          </p:cNvSpPr>
          <p:nvPr/>
        </p:nvSpPr>
        <p:spPr bwMode="auto">
          <a:xfrm>
            <a:off x="6400800" y="2667000"/>
            <a:ext cx="285750" cy="17463"/>
          </a:xfrm>
          <a:custGeom>
            <a:avLst/>
            <a:gdLst/>
            <a:ahLst/>
            <a:cxnLst>
              <a:cxn ang="0">
                <a:pos x="0" y="11"/>
              </a:cxn>
              <a:cxn ang="0">
                <a:pos x="41" y="8"/>
              </a:cxn>
              <a:cxn ang="0">
                <a:pos x="180" y="8"/>
              </a:cxn>
            </a:cxnLst>
            <a:rect l="0" t="0" r="r" b="b"/>
            <a:pathLst>
              <a:path w="180" h="11">
                <a:moveTo>
                  <a:pt x="0" y="11"/>
                </a:moveTo>
                <a:cubicBezTo>
                  <a:pt x="18" y="7"/>
                  <a:pt x="22" y="3"/>
                  <a:pt x="41" y="8"/>
                </a:cubicBezTo>
                <a:cubicBezTo>
                  <a:pt x="87" y="0"/>
                  <a:pt x="133" y="8"/>
                  <a:pt x="180" y="8"/>
                </a:cubicBezTo>
              </a:path>
            </a:pathLst>
          </a:custGeom>
          <a:noFill/>
          <a:ln w="38100" cmpd="sng">
            <a:solidFill>
              <a:srgbClr val="008000"/>
            </a:solidFill>
            <a:round/>
            <a:headEnd/>
            <a:tailEnd/>
          </a:ln>
          <a:effectLst/>
        </p:spPr>
        <p:txBody>
          <a:bodyPr/>
          <a:lstStyle/>
          <a:p>
            <a:endParaRPr lang="en-US"/>
          </a:p>
        </p:txBody>
      </p:sp>
      <p:sp>
        <p:nvSpPr>
          <p:cNvPr id="236557" name="Text Box 13"/>
          <p:cNvSpPr txBox="1">
            <a:spLocks noChangeArrowheads="1"/>
          </p:cNvSpPr>
          <p:nvPr/>
        </p:nvSpPr>
        <p:spPr bwMode="auto">
          <a:xfrm>
            <a:off x="6689725" y="2424113"/>
            <a:ext cx="1816100" cy="825500"/>
          </a:xfrm>
          <a:prstGeom prst="rect">
            <a:avLst/>
          </a:prstGeom>
          <a:noFill/>
          <a:ln w="9525">
            <a:noFill/>
            <a:miter lim="800000"/>
            <a:headEnd/>
            <a:tailEnd/>
          </a:ln>
          <a:effectLst/>
        </p:spPr>
        <p:txBody>
          <a:bodyPr wrap="none">
            <a:spAutoFit/>
          </a:bodyPr>
          <a:lstStyle/>
          <a:p>
            <a:r>
              <a:rPr lang="en-US" sz="1600">
                <a:solidFill>
                  <a:srgbClr val="008000"/>
                </a:solidFill>
              </a:rPr>
              <a:t>Probability that</a:t>
            </a:r>
          </a:p>
          <a:p>
            <a:r>
              <a:rPr lang="en-US" sz="1600">
                <a:solidFill>
                  <a:srgbClr val="008000"/>
                </a:solidFill>
              </a:rPr>
              <a:t> there is a satisfying</a:t>
            </a:r>
          </a:p>
          <a:p>
            <a:r>
              <a:rPr lang="en-US" sz="1600">
                <a:solidFill>
                  <a:srgbClr val="008000"/>
                </a:solidFill>
              </a:rPr>
              <a:t> assignment</a:t>
            </a:r>
          </a:p>
        </p:txBody>
      </p:sp>
      <p:sp>
        <p:nvSpPr>
          <p:cNvPr id="236558" name="Freeform 14"/>
          <p:cNvSpPr>
            <a:spLocks/>
          </p:cNvSpPr>
          <p:nvPr/>
        </p:nvSpPr>
        <p:spPr bwMode="auto">
          <a:xfrm>
            <a:off x="6400800" y="3581400"/>
            <a:ext cx="322263" cy="82550"/>
          </a:xfrm>
          <a:custGeom>
            <a:avLst/>
            <a:gdLst/>
            <a:ahLst/>
            <a:cxnLst>
              <a:cxn ang="0">
                <a:pos x="0" y="34"/>
              </a:cxn>
              <a:cxn ang="0">
                <a:pos x="149" y="21"/>
              </a:cxn>
              <a:cxn ang="0">
                <a:pos x="203" y="0"/>
              </a:cxn>
            </a:cxnLst>
            <a:rect l="0" t="0" r="r" b="b"/>
            <a:pathLst>
              <a:path w="203" h="52">
                <a:moveTo>
                  <a:pt x="0" y="34"/>
                </a:moveTo>
                <a:cubicBezTo>
                  <a:pt x="44" y="52"/>
                  <a:pt x="103" y="32"/>
                  <a:pt x="149" y="21"/>
                </a:cubicBezTo>
                <a:cubicBezTo>
                  <a:pt x="161" y="12"/>
                  <a:pt x="199" y="6"/>
                  <a:pt x="203" y="0"/>
                </a:cubicBezTo>
              </a:path>
            </a:pathLst>
          </a:custGeom>
          <a:noFill/>
          <a:ln w="38100" cmpd="sng">
            <a:solidFill>
              <a:srgbClr val="FF3300"/>
            </a:solidFill>
            <a:round/>
            <a:headEnd/>
            <a:tailEnd/>
          </a:ln>
          <a:effectLst/>
        </p:spPr>
        <p:txBody>
          <a:bodyPr/>
          <a:lstStyle/>
          <a:p>
            <a:endParaRPr lang="en-US"/>
          </a:p>
        </p:txBody>
      </p:sp>
      <p:sp>
        <p:nvSpPr>
          <p:cNvPr id="236559" name="Text Box 15"/>
          <p:cNvSpPr txBox="1">
            <a:spLocks noChangeArrowheads="1"/>
          </p:cNvSpPr>
          <p:nvPr/>
        </p:nvSpPr>
        <p:spPr bwMode="auto">
          <a:xfrm>
            <a:off x="6781800" y="3352800"/>
            <a:ext cx="2044700" cy="1069975"/>
          </a:xfrm>
          <a:prstGeom prst="rect">
            <a:avLst/>
          </a:prstGeom>
          <a:noFill/>
          <a:ln w="9525">
            <a:noFill/>
            <a:miter lim="800000"/>
            <a:headEnd/>
            <a:tailEnd/>
          </a:ln>
          <a:effectLst/>
        </p:spPr>
        <p:txBody>
          <a:bodyPr wrap="none">
            <a:spAutoFit/>
          </a:bodyPr>
          <a:lstStyle/>
          <a:p>
            <a:r>
              <a:rPr lang="en-US" sz="1600">
                <a:solidFill>
                  <a:srgbClr val="FF3300"/>
                </a:solidFill>
              </a:rPr>
              <a:t>Cost of solving</a:t>
            </a:r>
          </a:p>
          <a:p>
            <a:r>
              <a:rPr lang="en-US" sz="1600">
                <a:solidFill>
                  <a:srgbClr val="FF3300"/>
                </a:solidFill>
              </a:rPr>
              <a:t> (either by finding</a:t>
            </a:r>
          </a:p>
          <a:p>
            <a:r>
              <a:rPr lang="en-US" sz="1600">
                <a:solidFill>
                  <a:srgbClr val="FF3300"/>
                </a:solidFill>
              </a:rPr>
              <a:t>  a solution or showing</a:t>
            </a:r>
          </a:p>
          <a:p>
            <a:r>
              <a:rPr lang="en-US" sz="1600">
                <a:solidFill>
                  <a:srgbClr val="FF3300"/>
                </a:solidFill>
              </a:rPr>
              <a:t>  there ain’t one)</a:t>
            </a:r>
          </a:p>
        </p:txBody>
      </p:sp>
      <p:sp>
        <p:nvSpPr>
          <p:cNvPr id="236561" name="Freeform 17"/>
          <p:cNvSpPr>
            <a:spLocks/>
          </p:cNvSpPr>
          <p:nvPr/>
        </p:nvSpPr>
        <p:spPr bwMode="auto">
          <a:xfrm>
            <a:off x="2232025" y="2990850"/>
            <a:ext cx="3657600" cy="2463800"/>
          </a:xfrm>
          <a:custGeom>
            <a:avLst/>
            <a:gdLst/>
            <a:ahLst/>
            <a:cxnLst>
              <a:cxn ang="0">
                <a:pos x="81" y="1514"/>
              </a:cxn>
              <a:cxn ang="0">
                <a:pos x="180" y="1447"/>
              </a:cxn>
              <a:cxn ang="0">
                <a:pos x="251" y="1375"/>
              </a:cxn>
              <a:cxn ang="0">
                <a:pos x="349" y="1264"/>
              </a:cxn>
              <a:cxn ang="0">
                <a:pos x="447" y="1125"/>
              </a:cxn>
              <a:cxn ang="0">
                <a:pos x="478" y="1081"/>
              </a:cxn>
              <a:cxn ang="0">
                <a:pos x="502" y="1010"/>
              </a:cxn>
              <a:cxn ang="0">
                <a:pos x="539" y="942"/>
              </a:cxn>
              <a:cxn ang="0">
                <a:pos x="630" y="745"/>
              </a:cxn>
              <a:cxn ang="0">
                <a:pos x="746" y="522"/>
              </a:cxn>
              <a:cxn ang="0">
                <a:pos x="817" y="393"/>
              </a:cxn>
              <a:cxn ang="0">
                <a:pos x="854" y="322"/>
              </a:cxn>
              <a:cxn ang="0">
                <a:pos x="901" y="234"/>
              </a:cxn>
              <a:cxn ang="0">
                <a:pos x="983" y="74"/>
              </a:cxn>
              <a:cxn ang="0">
                <a:pos x="1162" y="0"/>
              </a:cxn>
              <a:cxn ang="0">
                <a:pos x="1274" y="34"/>
              </a:cxn>
              <a:cxn ang="0">
                <a:pos x="1399" y="102"/>
              </a:cxn>
              <a:cxn ang="0">
                <a:pos x="1515" y="210"/>
              </a:cxn>
              <a:cxn ang="0">
                <a:pos x="1582" y="298"/>
              </a:cxn>
              <a:cxn ang="0">
                <a:pos x="1654" y="413"/>
              </a:cxn>
              <a:cxn ang="0">
                <a:pos x="1718" y="491"/>
              </a:cxn>
              <a:cxn ang="0">
                <a:pos x="1769" y="549"/>
              </a:cxn>
              <a:cxn ang="0">
                <a:pos x="1820" y="637"/>
              </a:cxn>
              <a:cxn ang="0">
                <a:pos x="1904" y="776"/>
              </a:cxn>
              <a:cxn ang="0">
                <a:pos x="1928" y="827"/>
              </a:cxn>
              <a:cxn ang="0">
                <a:pos x="1969" y="894"/>
              </a:cxn>
              <a:cxn ang="0">
                <a:pos x="2009" y="945"/>
              </a:cxn>
              <a:cxn ang="0">
                <a:pos x="2026" y="969"/>
              </a:cxn>
              <a:cxn ang="0">
                <a:pos x="2094" y="1074"/>
              </a:cxn>
              <a:cxn ang="0">
                <a:pos x="2165" y="1162"/>
              </a:cxn>
              <a:cxn ang="0">
                <a:pos x="2260" y="1304"/>
              </a:cxn>
              <a:cxn ang="0">
                <a:pos x="2274" y="1328"/>
              </a:cxn>
              <a:cxn ang="0">
                <a:pos x="2287" y="1365"/>
              </a:cxn>
              <a:cxn ang="0">
                <a:pos x="2301" y="1389"/>
              </a:cxn>
            </a:cxnLst>
            <a:rect l="0" t="0" r="r" b="b"/>
            <a:pathLst>
              <a:path w="2304" h="1552">
                <a:moveTo>
                  <a:pt x="0" y="1552"/>
                </a:moveTo>
                <a:cubicBezTo>
                  <a:pt x="23" y="1536"/>
                  <a:pt x="54" y="1522"/>
                  <a:pt x="81" y="1514"/>
                </a:cubicBezTo>
                <a:cubicBezTo>
                  <a:pt x="107" y="1498"/>
                  <a:pt x="133" y="1480"/>
                  <a:pt x="159" y="1464"/>
                </a:cubicBezTo>
                <a:cubicBezTo>
                  <a:pt x="174" y="1441"/>
                  <a:pt x="156" y="1464"/>
                  <a:pt x="180" y="1447"/>
                </a:cubicBezTo>
                <a:cubicBezTo>
                  <a:pt x="199" y="1434"/>
                  <a:pt x="213" y="1413"/>
                  <a:pt x="231" y="1399"/>
                </a:cubicBezTo>
                <a:cubicBezTo>
                  <a:pt x="238" y="1387"/>
                  <a:pt x="238" y="1380"/>
                  <a:pt x="251" y="1375"/>
                </a:cubicBezTo>
                <a:cubicBezTo>
                  <a:pt x="263" y="1359"/>
                  <a:pt x="276" y="1346"/>
                  <a:pt x="292" y="1335"/>
                </a:cubicBezTo>
                <a:cubicBezTo>
                  <a:pt x="304" y="1308"/>
                  <a:pt x="330" y="1287"/>
                  <a:pt x="349" y="1264"/>
                </a:cubicBezTo>
                <a:cubicBezTo>
                  <a:pt x="373" y="1236"/>
                  <a:pt x="394" y="1205"/>
                  <a:pt x="417" y="1176"/>
                </a:cubicBezTo>
                <a:cubicBezTo>
                  <a:pt x="429" y="1161"/>
                  <a:pt x="433" y="1142"/>
                  <a:pt x="447" y="1125"/>
                </a:cubicBezTo>
                <a:cubicBezTo>
                  <a:pt x="449" y="1123"/>
                  <a:pt x="466" y="1099"/>
                  <a:pt x="471" y="1091"/>
                </a:cubicBezTo>
                <a:cubicBezTo>
                  <a:pt x="473" y="1088"/>
                  <a:pt x="478" y="1081"/>
                  <a:pt x="478" y="1081"/>
                </a:cubicBezTo>
                <a:cubicBezTo>
                  <a:pt x="482" y="1068"/>
                  <a:pt x="489" y="1061"/>
                  <a:pt x="485" y="1047"/>
                </a:cubicBezTo>
                <a:cubicBezTo>
                  <a:pt x="488" y="1032"/>
                  <a:pt x="493" y="1022"/>
                  <a:pt x="502" y="1010"/>
                </a:cubicBezTo>
                <a:cubicBezTo>
                  <a:pt x="507" y="993"/>
                  <a:pt x="513" y="985"/>
                  <a:pt x="525" y="972"/>
                </a:cubicBezTo>
                <a:cubicBezTo>
                  <a:pt x="529" y="961"/>
                  <a:pt x="532" y="952"/>
                  <a:pt x="539" y="942"/>
                </a:cubicBezTo>
                <a:cubicBezTo>
                  <a:pt x="543" y="928"/>
                  <a:pt x="547" y="922"/>
                  <a:pt x="559" y="915"/>
                </a:cubicBezTo>
                <a:cubicBezTo>
                  <a:pt x="571" y="866"/>
                  <a:pt x="600" y="785"/>
                  <a:pt x="630" y="745"/>
                </a:cubicBezTo>
                <a:cubicBezTo>
                  <a:pt x="648" y="721"/>
                  <a:pt x="651" y="681"/>
                  <a:pt x="668" y="657"/>
                </a:cubicBezTo>
                <a:cubicBezTo>
                  <a:pt x="682" y="611"/>
                  <a:pt x="710" y="555"/>
                  <a:pt x="746" y="522"/>
                </a:cubicBezTo>
                <a:cubicBezTo>
                  <a:pt x="751" y="500"/>
                  <a:pt x="759" y="473"/>
                  <a:pt x="779" y="461"/>
                </a:cubicBezTo>
                <a:cubicBezTo>
                  <a:pt x="790" y="442"/>
                  <a:pt x="802" y="412"/>
                  <a:pt x="817" y="393"/>
                </a:cubicBezTo>
                <a:cubicBezTo>
                  <a:pt x="822" y="376"/>
                  <a:pt x="831" y="358"/>
                  <a:pt x="840" y="342"/>
                </a:cubicBezTo>
                <a:cubicBezTo>
                  <a:pt x="844" y="335"/>
                  <a:pt x="854" y="322"/>
                  <a:pt x="854" y="322"/>
                </a:cubicBezTo>
                <a:cubicBezTo>
                  <a:pt x="857" y="310"/>
                  <a:pt x="871" y="288"/>
                  <a:pt x="871" y="288"/>
                </a:cubicBezTo>
                <a:cubicBezTo>
                  <a:pt x="874" y="272"/>
                  <a:pt x="888" y="242"/>
                  <a:pt x="901" y="234"/>
                </a:cubicBezTo>
                <a:cubicBezTo>
                  <a:pt x="908" y="215"/>
                  <a:pt x="911" y="197"/>
                  <a:pt x="925" y="183"/>
                </a:cubicBezTo>
                <a:cubicBezTo>
                  <a:pt x="935" y="151"/>
                  <a:pt x="964" y="104"/>
                  <a:pt x="983" y="74"/>
                </a:cubicBezTo>
                <a:cubicBezTo>
                  <a:pt x="990" y="51"/>
                  <a:pt x="995" y="37"/>
                  <a:pt x="1020" y="30"/>
                </a:cubicBezTo>
                <a:cubicBezTo>
                  <a:pt x="1061" y="5"/>
                  <a:pt x="1116" y="3"/>
                  <a:pt x="1162" y="0"/>
                </a:cubicBezTo>
                <a:cubicBezTo>
                  <a:pt x="1188" y="2"/>
                  <a:pt x="1211" y="6"/>
                  <a:pt x="1237" y="10"/>
                </a:cubicBezTo>
                <a:cubicBezTo>
                  <a:pt x="1254" y="15"/>
                  <a:pt x="1262" y="25"/>
                  <a:pt x="1274" y="34"/>
                </a:cubicBezTo>
                <a:cubicBezTo>
                  <a:pt x="1290" y="46"/>
                  <a:pt x="1309" y="51"/>
                  <a:pt x="1328" y="57"/>
                </a:cubicBezTo>
                <a:cubicBezTo>
                  <a:pt x="1347" y="76"/>
                  <a:pt x="1373" y="92"/>
                  <a:pt x="1399" y="102"/>
                </a:cubicBezTo>
                <a:cubicBezTo>
                  <a:pt x="1411" y="113"/>
                  <a:pt x="1429" y="129"/>
                  <a:pt x="1444" y="135"/>
                </a:cubicBezTo>
                <a:cubicBezTo>
                  <a:pt x="1467" y="160"/>
                  <a:pt x="1495" y="182"/>
                  <a:pt x="1515" y="210"/>
                </a:cubicBezTo>
                <a:cubicBezTo>
                  <a:pt x="1520" y="227"/>
                  <a:pt x="1538" y="241"/>
                  <a:pt x="1549" y="257"/>
                </a:cubicBezTo>
                <a:cubicBezTo>
                  <a:pt x="1554" y="276"/>
                  <a:pt x="1566" y="287"/>
                  <a:pt x="1582" y="298"/>
                </a:cubicBezTo>
                <a:cubicBezTo>
                  <a:pt x="1592" y="322"/>
                  <a:pt x="1610" y="358"/>
                  <a:pt x="1630" y="373"/>
                </a:cubicBezTo>
                <a:cubicBezTo>
                  <a:pt x="1635" y="388"/>
                  <a:pt x="1642" y="402"/>
                  <a:pt x="1654" y="413"/>
                </a:cubicBezTo>
                <a:cubicBezTo>
                  <a:pt x="1662" y="439"/>
                  <a:pt x="1650" y="405"/>
                  <a:pt x="1667" y="434"/>
                </a:cubicBezTo>
                <a:cubicBezTo>
                  <a:pt x="1683" y="461"/>
                  <a:pt x="1687" y="476"/>
                  <a:pt x="1718" y="491"/>
                </a:cubicBezTo>
                <a:cubicBezTo>
                  <a:pt x="1722" y="508"/>
                  <a:pt x="1728" y="515"/>
                  <a:pt x="1742" y="525"/>
                </a:cubicBezTo>
                <a:cubicBezTo>
                  <a:pt x="1747" y="540"/>
                  <a:pt x="1755" y="542"/>
                  <a:pt x="1769" y="549"/>
                </a:cubicBezTo>
                <a:cubicBezTo>
                  <a:pt x="1780" y="570"/>
                  <a:pt x="1783" y="598"/>
                  <a:pt x="1799" y="617"/>
                </a:cubicBezTo>
                <a:cubicBezTo>
                  <a:pt x="1805" y="624"/>
                  <a:pt x="1820" y="637"/>
                  <a:pt x="1820" y="637"/>
                </a:cubicBezTo>
                <a:cubicBezTo>
                  <a:pt x="1835" y="668"/>
                  <a:pt x="1854" y="697"/>
                  <a:pt x="1874" y="725"/>
                </a:cubicBezTo>
                <a:cubicBezTo>
                  <a:pt x="1886" y="743"/>
                  <a:pt x="1881" y="767"/>
                  <a:pt x="1904" y="776"/>
                </a:cubicBezTo>
                <a:cubicBezTo>
                  <a:pt x="1905" y="783"/>
                  <a:pt x="1905" y="790"/>
                  <a:pt x="1908" y="796"/>
                </a:cubicBezTo>
                <a:cubicBezTo>
                  <a:pt x="1913" y="807"/>
                  <a:pt x="1928" y="827"/>
                  <a:pt x="1928" y="827"/>
                </a:cubicBezTo>
                <a:cubicBezTo>
                  <a:pt x="1932" y="841"/>
                  <a:pt x="1943" y="845"/>
                  <a:pt x="1955" y="854"/>
                </a:cubicBezTo>
                <a:cubicBezTo>
                  <a:pt x="1958" y="863"/>
                  <a:pt x="1964" y="885"/>
                  <a:pt x="1969" y="894"/>
                </a:cubicBezTo>
                <a:cubicBezTo>
                  <a:pt x="1974" y="902"/>
                  <a:pt x="1986" y="918"/>
                  <a:pt x="1986" y="918"/>
                </a:cubicBezTo>
                <a:cubicBezTo>
                  <a:pt x="1990" y="932"/>
                  <a:pt x="1994" y="941"/>
                  <a:pt x="2009" y="945"/>
                </a:cubicBezTo>
                <a:cubicBezTo>
                  <a:pt x="2011" y="950"/>
                  <a:pt x="2013" y="955"/>
                  <a:pt x="2016" y="959"/>
                </a:cubicBezTo>
                <a:cubicBezTo>
                  <a:pt x="2019" y="963"/>
                  <a:pt x="2024" y="965"/>
                  <a:pt x="2026" y="969"/>
                </a:cubicBezTo>
                <a:cubicBezTo>
                  <a:pt x="2042" y="998"/>
                  <a:pt x="2038" y="1014"/>
                  <a:pt x="2064" y="1033"/>
                </a:cubicBezTo>
                <a:cubicBezTo>
                  <a:pt x="2072" y="1055"/>
                  <a:pt x="2073" y="1062"/>
                  <a:pt x="2094" y="1074"/>
                </a:cubicBezTo>
                <a:cubicBezTo>
                  <a:pt x="2104" y="1103"/>
                  <a:pt x="2124" y="1131"/>
                  <a:pt x="2152" y="1145"/>
                </a:cubicBezTo>
                <a:cubicBezTo>
                  <a:pt x="2160" y="1173"/>
                  <a:pt x="2147" y="1137"/>
                  <a:pt x="2165" y="1162"/>
                </a:cubicBezTo>
                <a:cubicBezTo>
                  <a:pt x="2178" y="1181"/>
                  <a:pt x="2180" y="1200"/>
                  <a:pt x="2199" y="1213"/>
                </a:cubicBezTo>
                <a:cubicBezTo>
                  <a:pt x="2209" y="1248"/>
                  <a:pt x="2231" y="1282"/>
                  <a:pt x="2260" y="1304"/>
                </a:cubicBezTo>
                <a:cubicBezTo>
                  <a:pt x="2261" y="1307"/>
                  <a:pt x="2261" y="1311"/>
                  <a:pt x="2263" y="1314"/>
                </a:cubicBezTo>
                <a:cubicBezTo>
                  <a:pt x="2266" y="1319"/>
                  <a:pt x="2272" y="1323"/>
                  <a:pt x="2274" y="1328"/>
                </a:cubicBezTo>
                <a:cubicBezTo>
                  <a:pt x="2277" y="1334"/>
                  <a:pt x="2275" y="1342"/>
                  <a:pt x="2277" y="1348"/>
                </a:cubicBezTo>
                <a:cubicBezTo>
                  <a:pt x="2279" y="1354"/>
                  <a:pt x="2284" y="1359"/>
                  <a:pt x="2287" y="1365"/>
                </a:cubicBezTo>
                <a:cubicBezTo>
                  <a:pt x="2288" y="1370"/>
                  <a:pt x="2289" y="1375"/>
                  <a:pt x="2291" y="1379"/>
                </a:cubicBezTo>
                <a:cubicBezTo>
                  <a:pt x="2293" y="1383"/>
                  <a:pt x="2300" y="1384"/>
                  <a:pt x="2301" y="1389"/>
                </a:cubicBezTo>
                <a:cubicBezTo>
                  <a:pt x="2304" y="1400"/>
                  <a:pt x="2290" y="1399"/>
                  <a:pt x="2301" y="1399"/>
                </a:cubicBezTo>
              </a:path>
            </a:pathLst>
          </a:custGeom>
          <a:noFill/>
          <a:ln w="38100" cap="flat" cmpd="sng">
            <a:solidFill>
              <a:srgbClr val="FF3300"/>
            </a:solidFill>
            <a:prstDash val="dash"/>
            <a:round/>
            <a:headEnd/>
            <a:tailEnd/>
          </a:ln>
          <a:effectLst/>
        </p:spPr>
        <p:txBody>
          <a:bodyPr/>
          <a:lstStyle/>
          <a:p>
            <a:endParaRPr lang="en-US"/>
          </a:p>
        </p:txBody>
      </p:sp>
      <p:sp>
        <p:nvSpPr>
          <p:cNvPr id="236563" name="Freeform 19"/>
          <p:cNvSpPr>
            <a:spLocks/>
          </p:cNvSpPr>
          <p:nvPr/>
        </p:nvSpPr>
        <p:spPr bwMode="auto">
          <a:xfrm>
            <a:off x="2216150" y="2786063"/>
            <a:ext cx="3910013" cy="2716212"/>
          </a:xfrm>
          <a:custGeom>
            <a:avLst/>
            <a:gdLst/>
            <a:ahLst/>
            <a:cxnLst>
              <a:cxn ang="0">
                <a:pos x="0" y="0"/>
              </a:cxn>
              <a:cxn ang="0">
                <a:pos x="68" y="7"/>
              </a:cxn>
              <a:cxn ang="0">
                <a:pos x="91" y="20"/>
              </a:cxn>
              <a:cxn ang="0">
                <a:pos x="220" y="81"/>
              </a:cxn>
              <a:cxn ang="0">
                <a:pos x="271" y="125"/>
              </a:cxn>
              <a:cxn ang="0">
                <a:pos x="369" y="197"/>
              </a:cxn>
              <a:cxn ang="0">
                <a:pos x="474" y="275"/>
              </a:cxn>
              <a:cxn ang="0">
                <a:pos x="650" y="417"/>
              </a:cxn>
              <a:cxn ang="0">
                <a:pos x="742" y="505"/>
              </a:cxn>
              <a:cxn ang="0">
                <a:pos x="789" y="556"/>
              </a:cxn>
              <a:cxn ang="0">
                <a:pos x="854" y="620"/>
              </a:cxn>
              <a:cxn ang="0">
                <a:pos x="925" y="678"/>
              </a:cxn>
              <a:cxn ang="0">
                <a:pos x="972" y="715"/>
              </a:cxn>
              <a:cxn ang="0">
                <a:pos x="1006" y="742"/>
              </a:cxn>
              <a:cxn ang="0">
                <a:pos x="1074" y="793"/>
              </a:cxn>
              <a:cxn ang="0">
                <a:pos x="1125" y="837"/>
              </a:cxn>
              <a:cxn ang="0">
                <a:pos x="1142" y="857"/>
              </a:cxn>
              <a:cxn ang="0">
                <a:pos x="1172" y="874"/>
              </a:cxn>
              <a:cxn ang="0">
                <a:pos x="1186" y="891"/>
              </a:cxn>
              <a:cxn ang="0">
                <a:pos x="1281" y="939"/>
              </a:cxn>
              <a:cxn ang="0">
                <a:pos x="1325" y="969"/>
              </a:cxn>
              <a:cxn ang="0">
                <a:pos x="1352" y="989"/>
              </a:cxn>
              <a:cxn ang="0">
                <a:pos x="1420" y="1050"/>
              </a:cxn>
              <a:cxn ang="0">
                <a:pos x="1464" y="1091"/>
              </a:cxn>
              <a:cxn ang="0">
                <a:pos x="1501" y="1128"/>
              </a:cxn>
              <a:cxn ang="0">
                <a:pos x="1609" y="1220"/>
              </a:cxn>
              <a:cxn ang="0">
                <a:pos x="1701" y="1294"/>
              </a:cxn>
              <a:cxn ang="0">
                <a:pos x="1779" y="1345"/>
              </a:cxn>
              <a:cxn ang="0">
                <a:pos x="1836" y="1389"/>
              </a:cxn>
              <a:cxn ang="0">
                <a:pos x="1870" y="1420"/>
              </a:cxn>
              <a:cxn ang="0">
                <a:pos x="1908" y="1443"/>
              </a:cxn>
              <a:cxn ang="0">
                <a:pos x="1945" y="1474"/>
              </a:cxn>
              <a:cxn ang="0">
                <a:pos x="2016" y="1518"/>
              </a:cxn>
              <a:cxn ang="0">
                <a:pos x="2053" y="1538"/>
              </a:cxn>
              <a:cxn ang="0">
                <a:pos x="2182" y="1593"/>
              </a:cxn>
              <a:cxn ang="0">
                <a:pos x="2260" y="1623"/>
              </a:cxn>
              <a:cxn ang="0">
                <a:pos x="2385" y="1687"/>
              </a:cxn>
              <a:cxn ang="0">
                <a:pos x="2429" y="1711"/>
              </a:cxn>
              <a:cxn ang="0">
                <a:pos x="2453" y="1708"/>
              </a:cxn>
              <a:cxn ang="0">
                <a:pos x="2463" y="1704"/>
              </a:cxn>
            </a:cxnLst>
            <a:rect l="0" t="0" r="r" b="b"/>
            <a:pathLst>
              <a:path w="2463" h="1711">
                <a:moveTo>
                  <a:pt x="0" y="0"/>
                </a:moveTo>
                <a:cubicBezTo>
                  <a:pt x="23" y="3"/>
                  <a:pt x="46" y="3"/>
                  <a:pt x="68" y="7"/>
                </a:cubicBezTo>
                <a:cubicBezTo>
                  <a:pt x="74" y="8"/>
                  <a:pt x="85" y="18"/>
                  <a:pt x="91" y="20"/>
                </a:cubicBezTo>
                <a:cubicBezTo>
                  <a:pt x="135" y="39"/>
                  <a:pt x="177" y="59"/>
                  <a:pt x="220" y="81"/>
                </a:cubicBezTo>
                <a:cubicBezTo>
                  <a:pt x="233" y="102"/>
                  <a:pt x="251" y="110"/>
                  <a:pt x="271" y="125"/>
                </a:cubicBezTo>
                <a:cubicBezTo>
                  <a:pt x="304" y="149"/>
                  <a:pt x="336" y="174"/>
                  <a:pt x="369" y="197"/>
                </a:cubicBezTo>
                <a:cubicBezTo>
                  <a:pt x="400" y="241"/>
                  <a:pt x="437" y="244"/>
                  <a:pt x="474" y="275"/>
                </a:cubicBezTo>
                <a:cubicBezTo>
                  <a:pt x="531" y="324"/>
                  <a:pt x="588" y="374"/>
                  <a:pt x="650" y="417"/>
                </a:cubicBezTo>
                <a:cubicBezTo>
                  <a:pt x="685" y="441"/>
                  <a:pt x="699" y="496"/>
                  <a:pt x="742" y="505"/>
                </a:cubicBezTo>
                <a:cubicBezTo>
                  <a:pt x="755" y="523"/>
                  <a:pt x="774" y="539"/>
                  <a:pt x="789" y="556"/>
                </a:cubicBezTo>
                <a:cubicBezTo>
                  <a:pt x="801" y="587"/>
                  <a:pt x="833" y="597"/>
                  <a:pt x="854" y="620"/>
                </a:cubicBezTo>
                <a:cubicBezTo>
                  <a:pt x="875" y="642"/>
                  <a:pt x="897" y="667"/>
                  <a:pt x="925" y="678"/>
                </a:cubicBezTo>
                <a:cubicBezTo>
                  <a:pt x="939" y="692"/>
                  <a:pt x="955" y="705"/>
                  <a:pt x="972" y="715"/>
                </a:cubicBezTo>
                <a:cubicBezTo>
                  <a:pt x="982" y="729"/>
                  <a:pt x="994" y="730"/>
                  <a:pt x="1006" y="742"/>
                </a:cubicBezTo>
                <a:cubicBezTo>
                  <a:pt x="1027" y="763"/>
                  <a:pt x="1049" y="776"/>
                  <a:pt x="1074" y="793"/>
                </a:cubicBezTo>
                <a:cubicBezTo>
                  <a:pt x="1086" y="810"/>
                  <a:pt x="1108" y="825"/>
                  <a:pt x="1125" y="837"/>
                </a:cubicBezTo>
                <a:cubicBezTo>
                  <a:pt x="1162" y="863"/>
                  <a:pt x="1112" y="832"/>
                  <a:pt x="1142" y="857"/>
                </a:cubicBezTo>
                <a:cubicBezTo>
                  <a:pt x="1151" y="864"/>
                  <a:pt x="1164" y="866"/>
                  <a:pt x="1172" y="874"/>
                </a:cubicBezTo>
                <a:cubicBezTo>
                  <a:pt x="1177" y="879"/>
                  <a:pt x="1180" y="886"/>
                  <a:pt x="1186" y="891"/>
                </a:cubicBezTo>
                <a:cubicBezTo>
                  <a:pt x="1203" y="906"/>
                  <a:pt x="1258" y="930"/>
                  <a:pt x="1281" y="939"/>
                </a:cubicBezTo>
                <a:cubicBezTo>
                  <a:pt x="1289" y="952"/>
                  <a:pt x="1310" y="964"/>
                  <a:pt x="1325" y="969"/>
                </a:cubicBezTo>
                <a:cubicBezTo>
                  <a:pt x="1340" y="990"/>
                  <a:pt x="1322" y="968"/>
                  <a:pt x="1352" y="989"/>
                </a:cubicBezTo>
                <a:cubicBezTo>
                  <a:pt x="1376" y="1006"/>
                  <a:pt x="1395" y="1036"/>
                  <a:pt x="1420" y="1050"/>
                </a:cubicBezTo>
                <a:cubicBezTo>
                  <a:pt x="1431" y="1071"/>
                  <a:pt x="1443" y="1081"/>
                  <a:pt x="1464" y="1091"/>
                </a:cubicBezTo>
                <a:cubicBezTo>
                  <a:pt x="1467" y="1107"/>
                  <a:pt x="1486" y="1122"/>
                  <a:pt x="1501" y="1128"/>
                </a:cubicBezTo>
                <a:cubicBezTo>
                  <a:pt x="1534" y="1161"/>
                  <a:pt x="1574" y="1188"/>
                  <a:pt x="1609" y="1220"/>
                </a:cubicBezTo>
                <a:cubicBezTo>
                  <a:pt x="1635" y="1243"/>
                  <a:pt x="1668" y="1280"/>
                  <a:pt x="1701" y="1294"/>
                </a:cubicBezTo>
                <a:cubicBezTo>
                  <a:pt x="1719" y="1314"/>
                  <a:pt x="1753" y="1334"/>
                  <a:pt x="1779" y="1345"/>
                </a:cubicBezTo>
                <a:cubicBezTo>
                  <a:pt x="1788" y="1353"/>
                  <a:pt x="1825" y="1386"/>
                  <a:pt x="1836" y="1389"/>
                </a:cubicBezTo>
                <a:cubicBezTo>
                  <a:pt x="1847" y="1399"/>
                  <a:pt x="1857" y="1412"/>
                  <a:pt x="1870" y="1420"/>
                </a:cubicBezTo>
                <a:cubicBezTo>
                  <a:pt x="1882" y="1428"/>
                  <a:pt x="1908" y="1443"/>
                  <a:pt x="1908" y="1443"/>
                </a:cubicBezTo>
                <a:cubicBezTo>
                  <a:pt x="1918" y="1457"/>
                  <a:pt x="1927" y="1469"/>
                  <a:pt x="1945" y="1474"/>
                </a:cubicBezTo>
                <a:cubicBezTo>
                  <a:pt x="1967" y="1489"/>
                  <a:pt x="1990" y="1510"/>
                  <a:pt x="2016" y="1518"/>
                </a:cubicBezTo>
                <a:cubicBezTo>
                  <a:pt x="2028" y="1527"/>
                  <a:pt x="2039" y="1534"/>
                  <a:pt x="2053" y="1538"/>
                </a:cubicBezTo>
                <a:cubicBezTo>
                  <a:pt x="2095" y="1567"/>
                  <a:pt x="2135" y="1577"/>
                  <a:pt x="2182" y="1593"/>
                </a:cubicBezTo>
                <a:cubicBezTo>
                  <a:pt x="2210" y="1603"/>
                  <a:pt x="2229" y="1616"/>
                  <a:pt x="2260" y="1623"/>
                </a:cubicBezTo>
                <a:cubicBezTo>
                  <a:pt x="2291" y="1656"/>
                  <a:pt x="2341" y="1677"/>
                  <a:pt x="2385" y="1687"/>
                </a:cubicBezTo>
                <a:cubicBezTo>
                  <a:pt x="2398" y="1696"/>
                  <a:pt x="2413" y="1707"/>
                  <a:pt x="2429" y="1711"/>
                </a:cubicBezTo>
                <a:cubicBezTo>
                  <a:pt x="2437" y="1710"/>
                  <a:pt x="2445" y="1710"/>
                  <a:pt x="2453" y="1708"/>
                </a:cubicBezTo>
                <a:cubicBezTo>
                  <a:pt x="2457" y="1707"/>
                  <a:pt x="2463" y="1704"/>
                  <a:pt x="2463" y="1704"/>
                </a:cubicBezTo>
              </a:path>
            </a:pathLst>
          </a:custGeom>
          <a:noFill/>
          <a:ln w="38100" cap="flat" cmpd="sng">
            <a:solidFill>
              <a:srgbClr val="008000"/>
            </a:solidFill>
            <a:prstDash val="dash"/>
            <a:round/>
            <a:headEnd/>
            <a:tailEnd/>
          </a:ln>
          <a:effectLst/>
        </p:spPr>
        <p:txBody>
          <a:bodyPr/>
          <a:lstStyle/>
          <a:p>
            <a:endParaRPr lang="en-US"/>
          </a:p>
        </p:txBody>
      </p:sp>
      <p:grpSp>
        <p:nvGrpSpPr>
          <p:cNvPr id="2" name="Group 26"/>
          <p:cNvGrpSpPr>
            <a:grpSpLocks/>
          </p:cNvGrpSpPr>
          <p:nvPr/>
        </p:nvGrpSpPr>
        <p:grpSpPr bwMode="auto">
          <a:xfrm>
            <a:off x="4098925" y="3048000"/>
            <a:ext cx="654050" cy="1236663"/>
            <a:chOff x="2582" y="1920"/>
            <a:chExt cx="412" cy="779"/>
          </a:xfrm>
        </p:grpSpPr>
        <p:sp>
          <p:nvSpPr>
            <p:cNvPr id="236562" name="Line 18"/>
            <p:cNvSpPr>
              <a:spLocks noChangeShapeType="1"/>
            </p:cNvSpPr>
            <p:nvPr/>
          </p:nvSpPr>
          <p:spPr bwMode="auto">
            <a:xfrm>
              <a:off x="2592" y="1920"/>
              <a:ext cx="0" cy="720"/>
            </a:xfrm>
            <a:prstGeom prst="line">
              <a:avLst/>
            </a:prstGeom>
            <a:noFill/>
            <a:ln w="9525">
              <a:solidFill>
                <a:schemeClr val="tx1"/>
              </a:solidFill>
              <a:prstDash val="dash"/>
              <a:round/>
              <a:headEnd/>
              <a:tailEnd/>
            </a:ln>
            <a:effectLst/>
          </p:spPr>
          <p:txBody>
            <a:bodyPr/>
            <a:lstStyle/>
            <a:p>
              <a:endParaRPr lang="en-US"/>
            </a:p>
          </p:txBody>
        </p:sp>
        <p:sp>
          <p:nvSpPr>
            <p:cNvPr id="236564" name="Text Box 20"/>
            <p:cNvSpPr txBox="1">
              <a:spLocks noChangeArrowheads="1"/>
            </p:cNvSpPr>
            <p:nvPr/>
          </p:nvSpPr>
          <p:spPr bwMode="auto">
            <a:xfrm>
              <a:off x="2582" y="2487"/>
              <a:ext cx="412" cy="212"/>
            </a:xfrm>
            <a:prstGeom prst="rect">
              <a:avLst/>
            </a:prstGeom>
            <a:noFill/>
            <a:ln w="9525">
              <a:noFill/>
              <a:miter lim="800000"/>
              <a:headEnd/>
              <a:tailEnd/>
            </a:ln>
            <a:effectLst/>
          </p:spPr>
          <p:txBody>
            <a:bodyPr wrap="none">
              <a:spAutoFit/>
            </a:bodyPr>
            <a:lstStyle/>
            <a:p>
              <a:r>
                <a:rPr lang="en-US" sz="1600"/>
                <a:t>p=0.5</a:t>
              </a:r>
            </a:p>
          </p:txBody>
        </p:sp>
      </p:grpSp>
      <p:sp>
        <p:nvSpPr>
          <p:cNvPr id="236566" name="Freeform 22"/>
          <p:cNvSpPr>
            <a:spLocks/>
          </p:cNvSpPr>
          <p:nvPr/>
        </p:nvSpPr>
        <p:spPr bwMode="auto">
          <a:xfrm>
            <a:off x="2189163" y="2751138"/>
            <a:ext cx="3937000" cy="2800350"/>
          </a:xfrm>
          <a:custGeom>
            <a:avLst/>
            <a:gdLst/>
            <a:ahLst/>
            <a:cxnLst>
              <a:cxn ang="0">
                <a:pos x="0" y="15"/>
              </a:cxn>
              <a:cxn ang="0">
                <a:pos x="169" y="19"/>
              </a:cxn>
              <a:cxn ang="0">
                <a:pos x="339" y="25"/>
              </a:cxn>
              <a:cxn ang="0">
                <a:pos x="454" y="12"/>
              </a:cxn>
              <a:cxn ang="0">
                <a:pos x="728" y="19"/>
              </a:cxn>
              <a:cxn ang="0">
                <a:pos x="898" y="25"/>
              </a:cxn>
              <a:cxn ang="0">
                <a:pos x="1054" y="42"/>
              </a:cxn>
              <a:cxn ang="0">
                <a:pos x="1094" y="53"/>
              </a:cxn>
              <a:cxn ang="0">
                <a:pos x="1115" y="83"/>
              </a:cxn>
              <a:cxn ang="0">
                <a:pos x="1111" y="93"/>
              </a:cxn>
              <a:cxn ang="0">
                <a:pos x="1122" y="100"/>
              </a:cxn>
              <a:cxn ang="0">
                <a:pos x="1138" y="117"/>
              </a:cxn>
              <a:cxn ang="0">
                <a:pos x="1162" y="158"/>
              </a:cxn>
              <a:cxn ang="0">
                <a:pos x="1169" y="168"/>
              </a:cxn>
              <a:cxn ang="0">
                <a:pos x="1169" y="198"/>
              </a:cxn>
              <a:cxn ang="0">
                <a:pos x="1179" y="236"/>
              </a:cxn>
              <a:cxn ang="0">
                <a:pos x="1166" y="273"/>
              </a:cxn>
              <a:cxn ang="0">
                <a:pos x="1186" y="476"/>
              </a:cxn>
              <a:cxn ang="0">
                <a:pos x="1213" y="564"/>
              </a:cxn>
              <a:cxn ang="0">
                <a:pos x="1223" y="649"/>
              </a:cxn>
              <a:cxn ang="0">
                <a:pos x="1233" y="683"/>
              </a:cxn>
              <a:cxn ang="0">
                <a:pos x="1254" y="768"/>
              </a:cxn>
              <a:cxn ang="0">
                <a:pos x="1311" y="900"/>
              </a:cxn>
              <a:cxn ang="0">
                <a:pos x="1332" y="998"/>
              </a:cxn>
              <a:cxn ang="0">
                <a:pos x="1349" y="1144"/>
              </a:cxn>
              <a:cxn ang="0">
                <a:pos x="1369" y="1276"/>
              </a:cxn>
              <a:cxn ang="0">
                <a:pos x="1362" y="1381"/>
              </a:cxn>
              <a:cxn ang="0">
                <a:pos x="1349" y="1465"/>
              </a:cxn>
              <a:cxn ang="0">
                <a:pos x="1359" y="1554"/>
              </a:cxn>
              <a:cxn ang="0">
                <a:pos x="1355" y="1635"/>
              </a:cxn>
              <a:cxn ang="0">
                <a:pos x="1345" y="1662"/>
              </a:cxn>
              <a:cxn ang="0">
                <a:pos x="1413" y="1706"/>
              </a:cxn>
              <a:cxn ang="0">
                <a:pos x="1565" y="1709"/>
              </a:cxn>
              <a:cxn ang="0">
                <a:pos x="1674" y="1723"/>
              </a:cxn>
              <a:cxn ang="0">
                <a:pos x="1748" y="1733"/>
              </a:cxn>
              <a:cxn ang="0">
                <a:pos x="1779" y="1743"/>
              </a:cxn>
              <a:cxn ang="0">
                <a:pos x="1925" y="1764"/>
              </a:cxn>
              <a:cxn ang="0">
                <a:pos x="2162" y="1750"/>
              </a:cxn>
              <a:cxn ang="0">
                <a:pos x="2246" y="1737"/>
              </a:cxn>
              <a:cxn ang="0">
                <a:pos x="2345" y="1716"/>
              </a:cxn>
              <a:cxn ang="0">
                <a:pos x="2480" y="1730"/>
              </a:cxn>
            </a:cxnLst>
            <a:rect l="0" t="0" r="r" b="b"/>
            <a:pathLst>
              <a:path w="2480" h="1764">
                <a:moveTo>
                  <a:pt x="0" y="15"/>
                </a:moveTo>
                <a:cubicBezTo>
                  <a:pt x="51" y="0"/>
                  <a:pt x="115" y="17"/>
                  <a:pt x="169" y="19"/>
                </a:cubicBezTo>
                <a:cubicBezTo>
                  <a:pt x="226" y="22"/>
                  <a:pt x="339" y="25"/>
                  <a:pt x="339" y="25"/>
                </a:cubicBezTo>
                <a:cubicBezTo>
                  <a:pt x="374" y="4"/>
                  <a:pt x="416" y="23"/>
                  <a:pt x="454" y="12"/>
                </a:cubicBezTo>
                <a:cubicBezTo>
                  <a:pt x="546" y="14"/>
                  <a:pt x="636" y="15"/>
                  <a:pt x="728" y="19"/>
                </a:cubicBezTo>
                <a:cubicBezTo>
                  <a:pt x="785" y="21"/>
                  <a:pt x="898" y="25"/>
                  <a:pt x="898" y="25"/>
                </a:cubicBezTo>
                <a:cubicBezTo>
                  <a:pt x="954" y="33"/>
                  <a:pt x="993" y="40"/>
                  <a:pt x="1054" y="42"/>
                </a:cubicBezTo>
                <a:cubicBezTo>
                  <a:pt x="1065" y="44"/>
                  <a:pt x="1084" y="43"/>
                  <a:pt x="1094" y="53"/>
                </a:cubicBezTo>
                <a:cubicBezTo>
                  <a:pt x="1103" y="62"/>
                  <a:pt x="1102" y="74"/>
                  <a:pt x="1115" y="83"/>
                </a:cubicBezTo>
                <a:cubicBezTo>
                  <a:pt x="1114" y="86"/>
                  <a:pt x="1110" y="90"/>
                  <a:pt x="1111" y="93"/>
                </a:cubicBezTo>
                <a:cubicBezTo>
                  <a:pt x="1113" y="97"/>
                  <a:pt x="1119" y="97"/>
                  <a:pt x="1122" y="100"/>
                </a:cubicBezTo>
                <a:cubicBezTo>
                  <a:pt x="1148" y="126"/>
                  <a:pt x="1106" y="95"/>
                  <a:pt x="1138" y="117"/>
                </a:cubicBezTo>
                <a:cubicBezTo>
                  <a:pt x="1147" y="130"/>
                  <a:pt x="1153" y="144"/>
                  <a:pt x="1162" y="158"/>
                </a:cubicBezTo>
                <a:cubicBezTo>
                  <a:pt x="1164" y="161"/>
                  <a:pt x="1169" y="168"/>
                  <a:pt x="1169" y="168"/>
                </a:cubicBezTo>
                <a:cubicBezTo>
                  <a:pt x="1176" y="191"/>
                  <a:pt x="1169" y="163"/>
                  <a:pt x="1169" y="198"/>
                </a:cubicBezTo>
                <a:cubicBezTo>
                  <a:pt x="1169" y="211"/>
                  <a:pt x="1176" y="223"/>
                  <a:pt x="1179" y="236"/>
                </a:cubicBezTo>
                <a:cubicBezTo>
                  <a:pt x="1176" y="249"/>
                  <a:pt x="1170" y="260"/>
                  <a:pt x="1166" y="273"/>
                </a:cubicBezTo>
                <a:cubicBezTo>
                  <a:pt x="1176" y="340"/>
                  <a:pt x="1164" y="412"/>
                  <a:pt x="1186" y="476"/>
                </a:cubicBezTo>
                <a:cubicBezTo>
                  <a:pt x="1190" y="506"/>
                  <a:pt x="1198" y="538"/>
                  <a:pt x="1213" y="564"/>
                </a:cubicBezTo>
                <a:cubicBezTo>
                  <a:pt x="1218" y="593"/>
                  <a:pt x="1219" y="620"/>
                  <a:pt x="1223" y="649"/>
                </a:cubicBezTo>
                <a:cubicBezTo>
                  <a:pt x="1225" y="661"/>
                  <a:pt x="1233" y="683"/>
                  <a:pt x="1233" y="683"/>
                </a:cubicBezTo>
                <a:cubicBezTo>
                  <a:pt x="1237" y="720"/>
                  <a:pt x="1241" y="733"/>
                  <a:pt x="1254" y="768"/>
                </a:cubicBezTo>
                <a:cubicBezTo>
                  <a:pt x="1261" y="817"/>
                  <a:pt x="1282" y="860"/>
                  <a:pt x="1311" y="900"/>
                </a:cubicBezTo>
                <a:cubicBezTo>
                  <a:pt x="1321" y="932"/>
                  <a:pt x="1323" y="966"/>
                  <a:pt x="1332" y="998"/>
                </a:cubicBezTo>
                <a:cubicBezTo>
                  <a:pt x="1335" y="1049"/>
                  <a:pt x="1343" y="1093"/>
                  <a:pt x="1349" y="1144"/>
                </a:cubicBezTo>
                <a:cubicBezTo>
                  <a:pt x="1351" y="1185"/>
                  <a:pt x="1354" y="1237"/>
                  <a:pt x="1369" y="1276"/>
                </a:cubicBezTo>
                <a:cubicBezTo>
                  <a:pt x="1363" y="1311"/>
                  <a:pt x="1355" y="1346"/>
                  <a:pt x="1362" y="1381"/>
                </a:cubicBezTo>
                <a:cubicBezTo>
                  <a:pt x="1355" y="1409"/>
                  <a:pt x="1357" y="1438"/>
                  <a:pt x="1349" y="1465"/>
                </a:cubicBezTo>
                <a:cubicBezTo>
                  <a:pt x="1362" y="1489"/>
                  <a:pt x="1351" y="1525"/>
                  <a:pt x="1359" y="1554"/>
                </a:cubicBezTo>
                <a:cubicBezTo>
                  <a:pt x="1349" y="1585"/>
                  <a:pt x="1353" y="1596"/>
                  <a:pt x="1355" y="1635"/>
                </a:cubicBezTo>
                <a:cubicBezTo>
                  <a:pt x="1350" y="1651"/>
                  <a:pt x="1360" y="1652"/>
                  <a:pt x="1345" y="1662"/>
                </a:cubicBezTo>
                <a:cubicBezTo>
                  <a:pt x="1354" y="1700"/>
                  <a:pt x="1376" y="1702"/>
                  <a:pt x="1413" y="1706"/>
                </a:cubicBezTo>
                <a:cubicBezTo>
                  <a:pt x="1463" y="1718"/>
                  <a:pt x="1514" y="1712"/>
                  <a:pt x="1565" y="1709"/>
                </a:cubicBezTo>
                <a:cubicBezTo>
                  <a:pt x="1606" y="1712"/>
                  <a:pt x="1636" y="1718"/>
                  <a:pt x="1674" y="1723"/>
                </a:cubicBezTo>
                <a:cubicBezTo>
                  <a:pt x="1715" y="1740"/>
                  <a:pt x="1664" y="1721"/>
                  <a:pt x="1748" y="1733"/>
                </a:cubicBezTo>
                <a:cubicBezTo>
                  <a:pt x="1759" y="1735"/>
                  <a:pt x="1768" y="1741"/>
                  <a:pt x="1779" y="1743"/>
                </a:cubicBezTo>
                <a:cubicBezTo>
                  <a:pt x="1812" y="1756"/>
                  <a:pt x="1887" y="1759"/>
                  <a:pt x="1925" y="1764"/>
                </a:cubicBezTo>
                <a:cubicBezTo>
                  <a:pt x="2004" y="1758"/>
                  <a:pt x="2083" y="1759"/>
                  <a:pt x="2162" y="1750"/>
                </a:cubicBezTo>
                <a:cubicBezTo>
                  <a:pt x="2189" y="1744"/>
                  <a:pt x="2218" y="1740"/>
                  <a:pt x="2246" y="1737"/>
                </a:cubicBezTo>
                <a:cubicBezTo>
                  <a:pt x="2279" y="1725"/>
                  <a:pt x="2310" y="1719"/>
                  <a:pt x="2345" y="1716"/>
                </a:cubicBezTo>
                <a:cubicBezTo>
                  <a:pt x="2389" y="1719"/>
                  <a:pt x="2436" y="1730"/>
                  <a:pt x="2480" y="1730"/>
                </a:cubicBezTo>
              </a:path>
            </a:pathLst>
          </a:custGeom>
          <a:noFill/>
          <a:ln w="38100" cmpd="sng">
            <a:solidFill>
              <a:srgbClr val="008000"/>
            </a:solidFill>
            <a:round/>
            <a:headEnd/>
            <a:tailEnd/>
          </a:ln>
          <a:effectLst/>
        </p:spPr>
        <p:txBody>
          <a:bodyPr/>
          <a:lstStyle/>
          <a:p>
            <a:endParaRPr lang="en-US"/>
          </a:p>
        </p:txBody>
      </p:sp>
      <p:sp>
        <p:nvSpPr>
          <p:cNvPr id="236569" name="Freeform 25"/>
          <p:cNvSpPr>
            <a:spLocks/>
          </p:cNvSpPr>
          <p:nvPr/>
        </p:nvSpPr>
        <p:spPr bwMode="auto">
          <a:xfrm>
            <a:off x="2227263" y="2754313"/>
            <a:ext cx="3651250" cy="2724150"/>
          </a:xfrm>
          <a:custGeom>
            <a:avLst/>
            <a:gdLst/>
            <a:ahLst/>
            <a:cxnLst>
              <a:cxn ang="0">
                <a:pos x="0" y="1707"/>
              </a:cxn>
              <a:cxn ang="0">
                <a:pos x="118" y="1711"/>
              </a:cxn>
              <a:cxn ang="0">
                <a:pos x="196" y="1701"/>
              </a:cxn>
              <a:cxn ang="0">
                <a:pos x="284" y="1674"/>
              </a:cxn>
              <a:cxn ang="0">
                <a:pos x="339" y="1663"/>
              </a:cxn>
              <a:cxn ang="0">
                <a:pos x="396" y="1667"/>
              </a:cxn>
              <a:cxn ang="0">
                <a:pos x="471" y="1646"/>
              </a:cxn>
              <a:cxn ang="0">
                <a:pos x="633" y="1596"/>
              </a:cxn>
              <a:cxn ang="0">
                <a:pos x="677" y="1579"/>
              </a:cxn>
              <a:cxn ang="0">
                <a:pos x="718" y="1565"/>
              </a:cxn>
              <a:cxn ang="0">
                <a:pos x="772" y="1538"/>
              </a:cxn>
              <a:cxn ang="0">
                <a:pos x="806" y="1518"/>
              </a:cxn>
              <a:cxn ang="0">
                <a:pos x="826" y="1508"/>
              </a:cxn>
              <a:cxn ang="0">
                <a:pos x="833" y="1497"/>
              </a:cxn>
              <a:cxn ang="0">
                <a:pos x="857" y="1480"/>
              </a:cxn>
              <a:cxn ang="0">
                <a:pos x="884" y="1443"/>
              </a:cxn>
              <a:cxn ang="0">
                <a:pos x="901" y="1409"/>
              </a:cxn>
              <a:cxn ang="0">
                <a:pos x="921" y="1358"/>
              </a:cxn>
              <a:cxn ang="0">
                <a:pos x="935" y="1338"/>
              </a:cxn>
              <a:cxn ang="0">
                <a:pos x="945" y="1325"/>
              </a:cxn>
              <a:cxn ang="0">
                <a:pos x="962" y="1267"/>
              </a:cxn>
              <a:cxn ang="0">
                <a:pos x="989" y="1223"/>
              </a:cxn>
              <a:cxn ang="0">
                <a:pos x="1016" y="928"/>
              </a:cxn>
              <a:cxn ang="0">
                <a:pos x="1023" y="860"/>
              </a:cxn>
              <a:cxn ang="0">
                <a:pos x="1026" y="701"/>
              </a:cxn>
              <a:cxn ang="0">
                <a:pos x="1030" y="589"/>
              </a:cxn>
              <a:cxn ang="0">
                <a:pos x="1023" y="494"/>
              </a:cxn>
              <a:cxn ang="0">
                <a:pos x="1030" y="417"/>
              </a:cxn>
              <a:cxn ang="0">
                <a:pos x="1033" y="315"/>
              </a:cxn>
              <a:cxn ang="0">
                <a:pos x="1040" y="156"/>
              </a:cxn>
              <a:cxn ang="0">
                <a:pos x="1067" y="47"/>
              </a:cxn>
              <a:cxn ang="0">
                <a:pos x="1114" y="7"/>
              </a:cxn>
              <a:cxn ang="0">
                <a:pos x="1125" y="3"/>
              </a:cxn>
              <a:cxn ang="0">
                <a:pos x="1138" y="37"/>
              </a:cxn>
              <a:cxn ang="0">
                <a:pos x="1169" y="84"/>
              </a:cxn>
              <a:cxn ang="0">
                <a:pos x="1189" y="142"/>
              </a:cxn>
              <a:cxn ang="0">
                <a:pos x="1213" y="203"/>
              </a:cxn>
              <a:cxn ang="0">
                <a:pos x="1233" y="295"/>
              </a:cxn>
              <a:cxn ang="0">
                <a:pos x="1260" y="362"/>
              </a:cxn>
              <a:cxn ang="0">
                <a:pos x="1287" y="430"/>
              </a:cxn>
              <a:cxn ang="0">
                <a:pos x="1308" y="522"/>
              </a:cxn>
              <a:cxn ang="0">
                <a:pos x="1321" y="599"/>
              </a:cxn>
              <a:cxn ang="0">
                <a:pos x="1325" y="674"/>
              </a:cxn>
              <a:cxn ang="0">
                <a:pos x="1345" y="772"/>
              </a:cxn>
              <a:cxn ang="0">
                <a:pos x="1362" y="945"/>
              </a:cxn>
              <a:cxn ang="0">
                <a:pos x="1382" y="1155"/>
              </a:cxn>
              <a:cxn ang="0">
                <a:pos x="1436" y="1281"/>
              </a:cxn>
              <a:cxn ang="0">
                <a:pos x="1460" y="1304"/>
              </a:cxn>
              <a:cxn ang="0">
                <a:pos x="1491" y="1358"/>
              </a:cxn>
              <a:cxn ang="0">
                <a:pos x="1497" y="1396"/>
              </a:cxn>
              <a:cxn ang="0">
                <a:pos x="1511" y="1416"/>
              </a:cxn>
              <a:cxn ang="0">
                <a:pos x="1596" y="1467"/>
              </a:cxn>
              <a:cxn ang="0">
                <a:pos x="1877" y="1508"/>
              </a:cxn>
              <a:cxn ang="0">
                <a:pos x="2151" y="1518"/>
              </a:cxn>
              <a:cxn ang="0">
                <a:pos x="2192" y="1514"/>
              </a:cxn>
              <a:cxn ang="0">
                <a:pos x="2229" y="1518"/>
              </a:cxn>
              <a:cxn ang="0">
                <a:pos x="2290" y="1528"/>
              </a:cxn>
              <a:cxn ang="0">
                <a:pos x="2300" y="1531"/>
              </a:cxn>
            </a:cxnLst>
            <a:rect l="0" t="0" r="r" b="b"/>
            <a:pathLst>
              <a:path w="2300" h="1716">
                <a:moveTo>
                  <a:pt x="0" y="1707"/>
                </a:moveTo>
                <a:cubicBezTo>
                  <a:pt x="39" y="1716"/>
                  <a:pt x="78" y="1714"/>
                  <a:pt x="118" y="1711"/>
                </a:cubicBezTo>
                <a:cubicBezTo>
                  <a:pt x="148" y="1705"/>
                  <a:pt x="163" y="1703"/>
                  <a:pt x="196" y="1701"/>
                </a:cubicBezTo>
                <a:cubicBezTo>
                  <a:pt x="223" y="1690"/>
                  <a:pt x="256" y="1680"/>
                  <a:pt x="284" y="1674"/>
                </a:cubicBezTo>
                <a:cubicBezTo>
                  <a:pt x="302" y="1670"/>
                  <a:pt x="339" y="1663"/>
                  <a:pt x="339" y="1663"/>
                </a:cubicBezTo>
                <a:cubicBezTo>
                  <a:pt x="358" y="1664"/>
                  <a:pt x="377" y="1668"/>
                  <a:pt x="396" y="1667"/>
                </a:cubicBezTo>
                <a:cubicBezTo>
                  <a:pt x="420" y="1666"/>
                  <a:pt x="448" y="1654"/>
                  <a:pt x="471" y="1646"/>
                </a:cubicBezTo>
                <a:cubicBezTo>
                  <a:pt x="524" y="1627"/>
                  <a:pt x="579" y="1612"/>
                  <a:pt x="633" y="1596"/>
                </a:cubicBezTo>
                <a:cubicBezTo>
                  <a:pt x="647" y="1586"/>
                  <a:pt x="661" y="1583"/>
                  <a:pt x="677" y="1579"/>
                </a:cubicBezTo>
                <a:cubicBezTo>
                  <a:pt x="689" y="1571"/>
                  <a:pt x="718" y="1565"/>
                  <a:pt x="718" y="1565"/>
                </a:cubicBezTo>
                <a:cubicBezTo>
                  <a:pt x="735" y="1553"/>
                  <a:pt x="756" y="1550"/>
                  <a:pt x="772" y="1538"/>
                </a:cubicBezTo>
                <a:cubicBezTo>
                  <a:pt x="785" y="1528"/>
                  <a:pt x="789" y="1522"/>
                  <a:pt x="806" y="1518"/>
                </a:cubicBezTo>
                <a:cubicBezTo>
                  <a:pt x="812" y="1514"/>
                  <a:pt x="820" y="1513"/>
                  <a:pt x="826" y="1508"/>
                </a:cubicBezTo>
                <a:cubicBezTo>
                  <a:pt x="829" y="1505"/>
                  <a:pt x="830" y="1500"/>
                  <a:pt x="833" y="1497"/>
                </a:cubicBezTo>
                <a:cubicBezTo>
                  <a:pt x="840" y="1490"/>
                  <a:pt x="857" y="1480"/>
                  <a:pt x="857" y="1480"/>
                </a:cubicBezTo>
                <a:cubicBezTo>
                  <a:pt x="865" y="1465"/>
                  <a:pt x="872" y="1455"/>
                  <a:pt x="884" y="1443"/>
                </a:cubicBezTo>
                <a:cubicBezTo>
                  <a:pt x="888" y="1430"/>
                  <a:pt x="896" y="1421"/>
                  <a:pt x="901" y="1409"/>
                </a:cubicBezTo>
                <a:cubicBezTo>
                  <a:pt x="908" y="1393"/>
                  <a:pt x="913" y="1374"/>
                  <a:pt x="921" y="1358"/>
                </a:cubicBezTo>
                <a:cubicBezTo>
                  <a:pt x="925" y="1351"/>
                  <a:pt x="930" y="1345"/>
                  <a:pt x="935" y="1338"/>
                </a:cubicBezTo>
                <a:cubicBezTo>
                  <a:pt x="938" y="1334"/>
                  <a:pt x="945" y="1325"/>
                  <a:pt x="945" y="1325"/>
                </a:cubicBezTo>
                <a:cubicBezTo>
                  <a:pt x="939" y="1302"/>
                  <a:pt x="942" y="1281"/>
                  <a:pt x="962" y="1267"/>
                </a:cubicBezTo>
                <a:cubicBezTo>
                  <a:pt x="970" y="1250"/>
                  <a:pt x="982" y="1241"/>
                  <a:pt x="989" y="1223"/>
                </a:cubicBezTo>
                <a:cubicBezTo>
                  <a:pt x="1006" y="1125"/>
                  <a:pt x="994" y="1025"/>
                  <a:pt x="1016" y="928"/>
                </a:cubicBezTo>
                <a:cubicBezTo>
                  <a:pt x="1009" y="904"/>
                  <a:pt x="1012" y="881"/>
                  <a:pt x="1023" y="860"/>
                </a:cubicBezTo>
                <a:cubicBezTo>
                  <a:pt x="1030" y="806"/>
                  <a:pt x="1030" y="755"/>
                  <a:pt x="1026" y="701"/>
                </a:cubicBezTo>
                <a:cubicBezTo>
                  <a:pt x="1030" y="664"/>
                  <a:pt x="1022" y="625"/>
                  <a:pt x="1030" y="589"/>
                </a:cubicBezTo>
                <a:cubicBezTo>
                  <a:pt x="1024" y="547"/>
                  <a:pt x="1020" y="541"/>
                  <a:pt x="1023" y="494"/>
                </a:cubicBezTo>
                <a:cubicBezTo>
                  <a:pt x="1018" y="468"/>
                  <a:pt x="1022" y="442"/>
                  <a:pt x="1030" y="417"/>
                </a:cubicBezTo>
                <a:cubicBezTo>
                  <a:pt x="1033" y="383"/>
                  <a:pt x="1041" y="348"/>
                  <a:pt x="1033" y="315"/>
                </a:cubicBezTo>
                <a:cubicBezTo>
                  <a:pt x="1027" y="261"/>
                  <a:pt x="1033" y="209"/>
                  <a:pt x="1040" y="156"/>
                </a:cubicBezTo>
                <a:cubicBezTo>
                  <a:pt x="1043" y="110"/>
                  <a:pt x="1047" y="87"/>
                  <a:pt x="1067" y="47"/>
                </a:cubicBezTo>
                <a:cubicBezTo>
                  <a:pt x="1073" y="14"/>
                  <a:pt x="1078" y="11"/>
                  <a:pt x="1114" y="7"/>
                </a:cubicBezTo>
                <a:cubicBezTo>
                  <a:pt x="1118" y="6"/>
                  <a:pt x="1122" y="0"/>
                  <a:pt x="1125" y="3"/>
                </a:cubicBezTo>
                <a:cubicBezTo>
                  <a:pt x="1134" y="11"/>
                  <a:pt x="1132" y="26"/>
                  <a:pt x="1138" y="37"/>
                </a:cubicBezTo>
                <a:cubicBezTo>
                  <a:pt x="1148" y="55"/>
                  <a:pt x="1158" y="68"/>
                  <a:pt x="1169" y="84"/>
                </a:cubicBezTo>
                <a:cubicBezTo>
                  <a:pt x="1173" y="105"/>
                  <a:pt x="1177" y="125"/>
                  <a:pt x="1189" y="142"/>
                </a:cubicBezTo>
                <a:cubicBezTo>
                  <a:pt x="1195" y="161"/>
                  <a:pt x="1202" y="187"/>
                  <a:pt x="1213" y="203"/>
                </a:cubicBezTo>
                <a:cubicBezTo>
                  <a:pt x="1219" y="235"/>
                  <a:pt x="1218" y="265"/>
                  <a:pt x="1233" y="295"/>
                </a:cubicBezTo>
                <a:cubicBezTo>
                  <a:pt x="1239" y="320"/>
                  <a:pt x="1245" y="341"/>
                  <a:pt x="1260" y="362"/>
                </a:cubicBezTo>
                <a:cubicBezTo>
                  <a:pt x="1266" y="386"/>
                  <a:pt x="1279" y="406"/>
                  <a:pt x="1287" y="430"/>
                </a:cubicBezTo>
                <a:cubicBezTo>
                  <a:pt x="1297" y="460"/>
                  <a:pt x="1301" y="492"/>
                  <a:pt x="1308" y="522"/>
                </a:cubicBezTo>
                <a:cubicBezTo>
                  <a:pt x="1311" y="548"/>
                  <a:pt x="1313" y="574"/>
                  <a:pt x="1321" y="599"/>
                </a:cubicBezTo>
                <a:cubicBezTo>
                  <a:pt x="1324" y="625"/>
                  <a:pt x="1329" y="649"/>
                  <a:pt x="1325" y="674"/>
                </a:cubicBezTo>
                <a:cubicBezTo>
                  <a:pt x="1330" y="704"/>
                  <a:pt x="1334" y="744"/>
                  <a:pt x="1345" y="772"/>
                </a:cubicBezTo>
                <a:cubicBezTo>
                  <a:pt x="1354" y="830"/>
                  <a:pt x="1345" y="889"/>
                  <a:pt x="1362" y="945"/>
                </a:cubicBezTo>
                <a:cubicBezTo>
                  <a:pt x="1365" y="1008"/>
                  <a:pt x="1345" y="1102"/>
                  <a:pt x="1382" y="1155"/>
                </a:cubicBezTo>
                <a:cubicBezTo>
                  <a:pt x="1393" y="1201"/>
                  <a:pt x="1407" y="1244"/>
                  <a:pt x="1436" y="1281"/>
                </a:cubicBezTo>
                <a:cubicBezTo>
                  <a:pt x="1454" y="1305"/>
                  <a:pt x="1441" y="1298"/>
                  <a:pt x="1460" y="1304"/>
                </a:cubicBezTo>
                <a:cubicBezTo>
                  <a:pt x="1472" y="1322"/>
                  <a:pt x="1481" y="1339"/>
                  <a:pt x="1491" y="1358"/>
                </a:cubicBezTo>
                <a:cubicBezTo>
                  <a:pt x="1482" y="1376"/>
                  <a:pt x="1486" y="1380"/>
                  <a:pt x="1497" y="1396"/>
                </a:cubicBezTo>
                <a:cubicBezTo>
                  <a:pt x="1502" y="1403"/>
                  <a:pt x="1511" y="1416"/>
                  <a:pt x="1511" y="1416"/>
                </a:cubicBezTo>
                <a:cubicBezTo>
                  <a:pt x="1524" y="1460"/>
                  <a:pt x="1554" y="1463"/>
                  <a:pt x="1596" y="1467"/>
                </a:cubicBezTo>
                <a:cubicBezTo>
                  <a:pt x="1683" y="1498"/>
                  <a:pt x="1786" y="1496"/>
                  <a:pt x="1877" y="1508"/>
                </a:cubicBezTo>
                <a:cubicBezTo>
                  <a:pt x="1932" y="1491"/>
                  <a:pt x="2085" y="1514"/>
                  <a:pt x="2151" y="1518"/>
                </a:cubicBezTo>
                <a:cubicBezTo>
                  <a:pt x="2168" y="1513"/>
                  <a:pt x="2174" y="1518"/>
                  <a:pt x="2192" y="1514"/>
                </a:cubicBezTo>
                <a:cubicBezTo>
                  <a:pt x="2206" y="1520"/>
                  <a:pt x="2214" y="1521"/>
                  <a:pt x="2229" y="1518"/>
                </a:cubicBezTo>
                <a:cubicBezTo>
                  <a:pt x="2250" y="1521"/>
                  <a:pt x="2269" y="1525"/>
                  <a:pt x="2290" y="1528"/>
                </a:cubicBezTo>
                <a:cubicBezTo>
                  <a:pt x="2293" y="1529"/>
                  <a:pt x="2300" y="1531"/>
                  <a:pt x="2300" y="1531"/>
                </a:cubicBezTo>
              </a:path>
            </a:pathLst>
          </a:custGeom>
          <a:noFill/>
          <a:ln w="38100" cmpd="sng">
            <a:solidFill>
              <a:srgbClr val="FF3300"/>
            </a:solidFill>
            <a:round/>
            <a:headEnd/>
            <a:tailEnd/>
          </a:ln>
          <a:effectLst/>
        </p:spPr>
        <p:txBody>
          <a:bodyPr/>
          <a:lstStyle/>
          <a:p>
            <a:endParaRPr lang="en-US"/>
          </a:p>
        </p:txBody>
      </p:sp>
      <p:grpSp>
        <p:nvGrpSpPr>
          <p:cNvPr id="3" name="Group 30"/>
          <p:cNvGrpSpPr>
            <a:grpSpLocks/>
          </p:cNvGrpSpPr>
          <p:nvPr/>
        </p:nvGrpSpPr>
        <p:grpSpPr bwMode="auto">
          <a:xfrm>
            <a:off x="533400" y="3352800"/>
            <a:ext cx="2590800" cy="1219200"/>
            <a:chOff x="336" y="2112"/>
            <a:chExt cx="1632" cy="768"/>
          </a:xfrm>
        </p:grpSpPr>
        <p:sp>
          <p:nvSpPr>
            <p:cNvPr id="236571" name="Text Box 27"/>
            <p:cNvSpPr txBox="1">
              <a:spLocks noChangeArrowheads="1"/>
            </p:cNvSpPr>
            <p:nvPr/>
          </p:nvSpPr>
          <p:spPr bwMode="auto">
            <a:xfrm>
              <a:off x="336" y="2352"/>
              <a:ext cx="645" cy="326"/>
            </a:xfrm>
            <a:prstGeom prst="rect">
              <a:avLst/>
            </a:prstGeom>
            <a:noFill/>
            <a:ln w="9525">
              <a:noFill/>
              <a:miter lim="800000"/>
              <a:headEnd/>
              <a:tailEnd/>
            </a:ln>
            <a:effectLst/>
          </p:spPr>
          <p:txBody>
            <a:bodyPr wrap="none">
              <a:spAutoFit/>
            </a:bodyPr>
            <a:lstStyle/>
            <a:p>
              <a:r>
                <a:rPr lang="en-US" sz="1400"/>
                <a:t>You would </a:t>
              </a:r>
            </a:p>
            <a:p>
              <a:r>
                <a:rPr lang="en-US" sz="1400"/>
                <a:t>expect this</a:t>
              </a:r>
            </a:p>
          </p:txBody>
        </p:sp>
        <p:sp>
          <p:nvSpPr>
            <p:cNvPr id="236572" name="Line 28"/>
            <p:cNvSpPr>
              <a:spLocks noChangeShapeType="1"/>
            </p:cNvSpPr>
            <p:nvPr/>
          </p:nvSpPr>
          <p:spPr bwMode="auto">
            <a:xfrm flipV="1">
              <a:off x="1008" y="2112"/>
              <a:ext cx="960" cy="384"/>
            </a:xfrm>
            <a:prstGeom prst="line">
              <a:avLst/>
            </a:prstGeom>
            <a:noFill/>
            <a:ln w="9525">
              <a:solidFill>
                <a:schemeClr val="tx1"/>
              </a:solidFill>
              <a:round/>
              <a:headEnd/>
              <a:tailEnd type="triangle" w="med" len="med"/>
            </a:ln>
            <a:effectLst/>
          </p:spPr>
          <p:txBody>
            <a:bodyPr/>
            <a:lstStyle/>
            <a:p>
              <a:endParaRPr lang="en-US"/>
            </a:p>
          </p:txBody>
        </p:sp>
        <p:sp>
          <p:nvSpPr>
            <p:cNvPr id="236573" name="Line 29"/>
            <p:cNvSpPr>
              <a:spLocks noChangeShapeType="1"/>
            </p:cNvSpPr>
            <p:nvPr/>
          </p:nvSpPr>
          <p:spPr bwMode="auto">
            <a:xfrm>
              <a:off x="1008" y="2496"/>
              <a:ext cx="864" cy="384"/>
            </a:xfrm>
            <a:prstGeom prst="line">
              <a:avLst/>
            </a:prstGeom>
            <a:noFill/>
            <a:ln w="9525">
              <a:solidFill>
                <a:schemeClr val="tx1"/>
              </a:solidFill>
              <a:round/>
              <a:headEnd/>
              <a:tailEnd type="triangle" w="med" len="med"/>
            </a:ln>
            <a:effectLst/>
          </p:spPr>
          <p:txBody>
            <a:bodyPr/>
            <a:lstStyle/>
            <a:p>
              <a:endParaRPr lang="en-US"/>
            </a:p>
          </p:txBody>
        </p:sp>
      </p:grpSp>
      <p:grpSp>
        <p:nvGrpSpPr>
          <p:cNvPr id="4" name="Group 34"/>
          <p:cNvGrpSpPr>
            <a:grpSpLocks/>
          </p:cNvGrpSpPr>
          <p:nvPr/>
        </p:nvGrpSpPr>
        <p:grpSpPr bwMode="auto">
          <a:xfrm>
            <a:off x="4191000" y="1981200"/>
            <a:ext cx="2038350" cy="1981200"/>
            <a:chOff x="2640" y="1248"/>
            <a:chExt cx="1284" cy="1248"/>
          </a:xfrm>
        </p:grpSpPr>
        <p:sp>
          <p:nvSpPr>
            <p:cNvPr id="236575" name="Text Box 31"/>
            <p:cNvSpPr txBox="1">
              <a:spLocks noChangeArrowheads="1"/>
            </p:cNvSpPr>
            <p:nvPr/>
          </p:nvSpPr>
          <p:spPr bwMode="auto">
            <a:xfrm>
              <a:off x="2832" y="1248"/>
              <a:ext cx="1092" cy="518"/>
            </a:xfrm>
            <a:prstGeom prst="rect">
              <a:avLst/>
            </a:prstGeom>
            <a:noFill/>
            <a:ln w="9525">
              <a:noFill/>
              <a:miter lim="800000"/>
              <a:headEnd/>
              <a:tailEnd/>
            </a:ln>
            <a:effectLst/>
          </p:spPr>
          <p:txBody>
            <a:bodyPr wrap="none">
              <a:spAutoFit/>
            </a:bodyPr>
            <a:lstStyle/>
            <a:p>
              <a:pPr algn="ctr"/>
              <a:r>
                <a:rPr lang="en-US" i="1"/>
                <a:t>This</a:t>
              </a:r>
              <a:r>
                <a:rPr lang="en-US"/>
                <a:t> is what </a:t>
              </a:r>
            </a:p>
            <a:p>
              <a:pPr algn="ctr"/>
              <a:r>
                <a:rPr lang="en-US"/>
                <a:t>happens!</a:t>
              </a:r>
              <a:endParaRPr lang="en-US" i="1"/>
            </a:p>
          </p:txBody>
        </p:sp>
        <p:sp>
          <p:nvSpPr>
            <p:cNvPr id="236576" name="Line 32"/>
            <p:cNvSpPr>
              <a:spLocks noChangeShapeType="1"/>
            </p:cNvSpPr>
            <p:nvPr/>
          </p:nvSpPr>
          <p:spPr bwMode="auto">
            <a:xfrm flipH="1">
              <a:off x="2736" y="1776"/>
              <a:ext cx="336" cy="432"/>
            </a:xfrm>
            <a:prstGeom prst="line">
              <a:avLst/>
            </a:prstGeom>
            <a:noFill/>
            <a:ln w="9525">
              <a:solidFill>
                <a:schemeClr val="tx1"/>
              </a:solidFill>
              <a:round/>
              <a:headEnd/>
              <a:tailEnd type="triangle" w="med" len="med"/>
            </a:ln>
            <a:effectLst/>
          </p:spPr>
          <p:txBody>
            <a:bodyPr/>
            <a:lstStyle/>
            <a:p>
              <a:endParaRPr lang="en-US"/>
            </a:p>
          </p:txBody>
        </p:sp>
        <p:sp>
          <p:nvSpPr>
            <p:cNvPr id="236577" name="Line 33"/>
            <p:cNvSpPr>
              <a:spLocks noChangeShapeType="1"/>
            </p:cNvSpPr>
            <p:nvPr/>
          </p:nvSpPr>
          <p:spPr bwMode="auto">
            <a:xfrm flipH="1">
              <a:off x="2640" y="1728"/>
              <a:ext cx="576" cy="768"/>
            </a:xfrm>
            <a:prstGeom prst="line">
              <a:avLst/>
            </a:prstGeom>
            <a:noFill/>
            <a:ln w="9525">
              <a:solidFill>
                <a:schemeClr val="tx1"/>
              </a:solidFill>
              <a:round/>
              <a:headEnd/>
              <a:tailEnd type="triangle" w="med" len="med"/>
            </a:ln>
            <a:effectLst/>
          </p:spPr>
          <p:txBody>
            <a:bodyPr/>
            <a:lstStyle/>
            <a:p>
              <a:endParaRPr lang="en-US"/>
            </a:p>
          </p:txBody>
        </p:sp>
      </p:grpSp>
      <p:sp>
        <p:nvSpPr>
          <p:cNvPr id="236579" name="Text Box 35"/>
          <p:cNvSpPr txBox="1">
            <a:spLocks noChangeArrowheads="1"/>
          </p:cNvSpPr>
          <p:nvPr/>
        </p:nvSpPr>
        <p:spPr bwMode="auto">
          <a:xfrm>
            <a:off x="3810000" y="5659438"/>
            <a:ext cx="547688" cy="336550"/>
          </a:xfrm>
          <a:prstGeom prst="rect">
            <a:avLst/>
          </a:prstGeom>
          <a:noFill/>
          <a:ln w="9525">
            <a:noFill/>
            <a:miter lim="800000"/>
            <a:headEnd/>
            <a:tailEnd/>
          </a:ln>
          <a:effectLst/>
        </p:spPr>
        <p:txBody>
          <a:bodyPr wrap="none">
            <a:spAutoFit/>
          </a:bodyPr>
          <a:lstStyle/>
          <a:p>
            <a:r>
              <a:rPr lang="en-US" sz="1600">
                <a:solidFill>
                  <a:schemeClr val="accent2"/>
                </a:solidFill>
              </a:rPr>
              <a:t>~4.3</a:t>
            </a:r>
          </a:p>
        </p:txBody>
      </p:sp>
      <p:sp>
        <p:nvSpPr>
          <p:cNvPr id="236581" name="Line 37"/>
          <p:cNvSpPr>
            <a:spLocks noChangeShapeType="1"/>
          </p:cNvSpPr>
          <p:nvPr/>
        </p:nvSpPr>
        <p:spPr bwMode="auto">
          <a:xfrm>
            <a:off x="4038600" y="2819400"/>
            <a:ext cx="0" cy="2743200"/>
          </a:xfrm>
          <a:prstGeom prst="line">
            <a:avLst/>
          </a:prstGeom>
          <a:noFill/>
          <a:ln w="9525">
            <a:solidFill>
              <a:schemeClr val="accent2"/>
            </a:solidFill>
            <a:prstDash val="dash"/>
            <a:round/>
            <a:headEnd/>
            <a:tailEnd/>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6552"/>
                                        </p:tgtEl>
                                        <p:attrNameLst>
                                          <p:attrName>style.visibility</p:attrName>
                                        </p:attrNameLst>
                                      </p:cBhvr>
                                      <p:to>
                                        <p:strVal val="visible"/>
                                      </p:to>
                                    </p:set>
                                    <p:animEffect transition="in" filter="blinds(horizontal)">
                                      <p:cBhvr>
                                        <p:cTn id="7" dur="500"/>
                                        <p:tgtEl>
                                          <p:spTgt spid="2365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6553"/>
                                        </p:tgtEl>
                                        <p:attrNameLst>
                                          <p:attrName>style.visibility</p:attrName>
                                        </p:attrNameLst>
                                      </p:cBhvr>
                                      <p:to>
                                        <p:strVal val="visible"/>
                                      </p:to>
                                    </p:set>
                                    <p:animEffect transition="in" filter="blinds(horizontal)">
                                      <p:cBhvr>
                                        <p:cTn id="12" dur="500"/>
                                        <p:tgtEl>
                                          <p:spTgt spid="2365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6554"/>
                                        </p:tgtEl>
                                        <p:attrNameLst>
                                          <p:attrName>style.visibility</p:attrName>
                                        </p:attrNameLst>
                                      </p:cBhvr>
                                      <p:to>
                                        <p:strVal val="visible"/>
                                      </p:to>
                                    </p:set>
                                    <p:animEffect transition="in" filter="blinds(horizontal)">
                                      <p:cBhvr>
                                        <p:cTn id="17" dur="500"/>
                                        <p:tgtEl>
                                          <p:spTgt spid="23655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6555"/>
                                        </p:tgtEl>
                                        <p:attrNameLst>
                                          <p:attrName>style.visibility</p:attrName>
                                        </p:attrNameLst>
                                      </p:cBhvr>
                                      <p:to>
                                        <p:strVal val="visible"/>
                                      </p:to>
                                    </p:set>
                                    <p:animEffect transition="in" filter="blinds(horizontal)">
                                      <p:cBhvr>
                                        <p:cTn id="22" dur="500"/>
                                        <p:tgtEl>
                                          <p:spTgt spid="23655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6563"/>
                                        </p:tgtEl>
                                        <p:attrNameLst>
                                          <p:attrName>style.visibility</p:attrName>
                                        </p:attrNameLst>
                                      </p:cBhvr>
                                      <p:to>
                                        <p:strVal val="visible"/>
                                      </p:to>
                                    </p:set>
                                    <p:animEffect transition="in" filter="blinds(horizontal)">
                                      <p:cBhvr>
                                        <p:cTn id="27" dur="500"/>
                                        <p:tgtEl>
                                          <p:spTgt spid="23656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6561"/>
                                        </p:tgtEl>
                                        <p:attrNameLst>
                                          <p:attrName>style.visibility</p:attrName>
                                        </p:attrNameLst>
                                      </p:cBhvr>
                                      <p:to>
                                        <p:strVal val="visible"/>
                                      </p:to>
                                    </p:set>
                                    <p:animEffect transition="in" filter="blinds(horizontal)">
                                      <p:cBhvr>
                                        <p:cTn id="32" dur="500"/>
                                        <p:tgtEl>
                                          <p:spTgt spid="23656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6566"/>
                                        </p:tgtEl>
                                        <p:attrNameLst>
                                          <p:attrName>style.visibility</p:attrName>
                                        </p:attrNameLst>
                                      </p:cBhvr>
                                      <p:to>
                                        <p:strVal val="visible"/>
                                      </p:to>
                                    </p:set>
                                    <p:animEffect transition="in" filter="blinds(horizontal)">
                                      <p:cBhvr>
                                        <p:cTn id="47" dur="500"/>
                                        <p:tgtEl>
                                          <p:spTgt spid="2365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36569"/>
                                        </p:tgtEl>
                                        <p:attrNameLst>
                                          <p:attrName>style.visibility</p:attrName>
                                        </p:attrNameLst>
                                      </p:cBhvr>
                                      <p:to>
                                        <p:strVal val="visible"/>
                                      </p:to>
                                    </p:set>
                                    <p:animEffect transition="in" filter="blinds(horizontal)">
                                      <p:cBhvr>
                                        <p:cTn id="52" dur="500"/>
                                        <p:tgtEl>
                                          <p:spTgt spid="23656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blinds(horizontal)">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6581"/>
                                        </p:tgtEl>
                                        <p:attrNameLst>
                                          <p:attrName>style.visibility</p:attrName>
                                        </p:attrNameLst>
                                      </p:cBhvr>
                                      <p:to>
                                        <p:strVal val="visible"/>
                                      </p:to>
                                    </p:set>
                                    <p:animEffect transition="in" filter="blinds(horizontal)">
                                      <p:cBhvr>
                                        <p:cTn id="62" dur="500"/>
                                        <p:tgtEl>
                                          <p:spTgt spid="236581"/>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36579"/>
                                        </p:tgtEl>
                                        <p:attrNameLst>
                                          <p:attrName>style.visibility</p:attrName>
                                        </p:attrNameLst>
                                      </p:cBhvr>
                                      <p:to>
                                        <p:strVal val="visible"/>
                                      </p:to>
                                    </p:set>
                                    <p:animEffect transition="in" filter="blinds(horizontal)">
                                      <p:cBhvr>
                                        <p:cTn id="65" dur="500"/>
                                        <p:tgtEl>
                                          <p:spTgt spid="236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2" grpId="0" animBg="1"/>
      <p:bldP spid="236553" grpId="0" animBg="1"/>
      <p:bldP spid="236554" grpId="0" animBg="1"/>
      <p:bldP spid="236555" grpId="0" animBg="1"/>
      <p:bldP spid="236561" grpId="0" animBg="1"/>
      <p:bldP spid="236563" grpId="0" animBg="1"/>
      <p:bldP spid="236566" grpId="0" animBg="1"/>
      <p:bldP spid="236569" grpId="0" animBg="1"/>
      <p:bldP spid="236579" grpId="0"/>
      <p:bldP spid="23658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685800" y="990600"/>
            <a:ext cx="7772400" cy="1143000"/>
          </a:xfrm>
        </p:spPr>
        <p:txBody>
          <a:bodyPr/>
          <a:lstStyle/>
          <a:p>
            <a:r>
              <a:rPr lang="en-US"/>
              <a:t>Phase Transition in SAT</a:t>
            </a:r>
          </a:p>
        </p:txBody>
      </p:sp>
      <p:pic>
        <p:nvPicPr>
          <p:cNvPr id="232451" name="Picture 3"/>
          <p:cNvPicPr>
            <a:picLocks noGrp="1" noChangeAspect="1" noChangeArrowheads="1"/>
          </p:cNvPicPr>
          <p:nvPr>
            <p:ph idx="1"/>
          </p:nvPr>
        </p:nvPicPr>
        <p:blipFill>
          <a:blip r:embed="rId3" cstate="print"/>
          <a:srcRect/>
          <a:stretch>
            <a:fillRect/>
          </a:stretch>
        </p:blipFill>
        <p:spPr>
          <a:xfrm>
            <a:off x="838200" y="2057400"/>
            <a:ext cx="7696200" cy="4681538"/>
          </a:xfrm>
          <a:noFill/>
          <a:ln/>
        </p:spPr>
      </p:pic>
      <p:sp>
        <p:nvSpPr>
          <p:cNvPr id="232452" name="Text Box 4"/>
          <p:cNvSpPr txBox="1">
            <a:spLocks noChangeArrowheads="1"/>
          </p:cNvSpPr>
          <p:nvPr/>
        </p:nvSpPr>
        <p:spPr bwMode="auto">
          <a:xfrm>
            <a:off x="1371600" y="0"/>
            <a:ext cx="6769100" cy="1311275"/>
          </a:xfrm>
          <a:prstGeom prst="rect">
            <a:avLst/>
          </a:prstGeom>
          <a:solidFill>
            <a:srgbClr val="FFFF99"/>
          </a:solidFill>
          <a:ln w="9525">
            <a:noFill/>
            <a:miter lim="800000"/>
            <a:headEnd/>
            <a:tailEnd/>
          </a:ln>
          <a:effectLst/>
        </p:spPr>
        <p:txBody>
          <a:bodyPr>
            <a:spAutoFit/>
          </a:bodyPr>
          <a:lstStyle/>
          <a:p>
            <a:pPr algn="ctr"/>
            <a:r>
              <a:rPr lang="en-US" sz="2000"/>
              <a:t>Theoretically we only know that phase transition ratio</a:t>
            </a:r>
          </a:p>
          <a:p>
            <a:pPr algn="ctr"/>
            <a:r>
              <a:rPr lang="en-US" sz="2000"/>
              <a:t>   occurs  between 3.26 and 4.596. </a:t>
            </a:r>
          </a:p>
          <a:p>
            <a:pPr algn="ctr"/>
            <a:r>
              <a:rPr lang="en-US" sz="2000"/>
              <a:t>Experimentally, it seems to be close to 4.3</a:t>
            </a:r>
          </a:p>
          <a:p>
            <a:pPr algn="ctr"/>
            <a:r>
              <a:rPr lang="en-US" sz="2000"/>
              <a:t>(We also have a proof that 3-SAT has sharp threshold)</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819400"/>
            <a:ext cx="7772400" cy="1143000"/>
          </a:xfrm>
        </p:spPr>
        <p:txBody>
          <a:bodyPr/>
          <a:lstStyle/>
          <a:p>
            <a:r>
              <a:rPr lang="en-US" dirty="0" smtClean="0"/>
              <a:t>Very robust…</a:t>
            </a:r>
            <a:endParaRPr lang="en-US" dirty="0"/>
          </a:p>
        </p:txBody>
      </p:sp>
      <p:pic>
        <p:nvPicPr>
          <p:cNvPr id="268290" name="Picture 2"/>
          <p:cNvPicPr>
            <a:picLocks noChangeAspect="1" noChangeArrowheads="1"/>
          </p:cNvPicPr>
          <p:nvPr/>
        </p:nvPicPr>
        <p:blipFill>
          <a:blip r:embed="rId2" cstate="print"/>
          <a:srcRect/>
          <a:stretch>
            <a:fillRect/>
          </a:stretch>
        </p:blipFill>
        <p:spPr bwMode="auto">
          <a:xfrm>
            <a:off x="381000" y="0"/>
            <a:ext cx="8612470" cy="6553200"/>
          </a:xfrm>
          <a:prstGeom prst="rect">
            <a:avLst/>
          </a:prstGeom>
          <a:noFill/>
          <a:ln w="9525">
            <a:noFill/>
            <a:miter lim="800000"/>
            <a:headEnd/>
            <a:tailEnd/>
          </a:ln>
          <a:effectLst/>
        </p:spPr>
      </p:pic>
      <p:sp>
        <p:nvSpPr>
          <p:cNvPr id="6" name="TextBox 5"/>
          <p:cNvSpPr txBox="1"/>
          <p:nvPr/>
        </p:nvSpPr>
        <p:spPr>
          <a:xfrm>
            <a:off x="6705600" y="6477000"/>
            <a:ext cx="2141933" cy="461665"/>
          </a:xfrm>
          <a:prstGeom prst="rect">
            <a:avLst/>
          </a:prstGeom>
          <a:noFill/>
        </p:spPr>
        <p:txBody>
          <a:bodyPr wrap="none" rtlCol="0">
            <a:spAutoFit/>
          </a:bodyPr>
          <a:lstStyle/>
          <a:p>
            <a:r>
              <a:rPr lang="en-US" dirty="0" smtClean="0"/>
              <a:t>[From </a:t>
            </a:r>
            <a:r>
              <a:rPr lang="en-US" dirty="0" err="1" smtClean="0"/>
              <a:t>Soumya</a:t>
            </a:r>
            <a:r>
              <a:rPr lang="en-US" dirty="0" smtClean="0"/>
              <a:t>]</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p:cNvPicPr>
            <a:picLocks noChangeAspect="1" noChangeArrowheads="1"/>
          </p:cNvPicPr>
          <p:nvPr/>
        </p:nvPicPr>
        <p:blipFill>
          <a:blip r:embed="rId3" cstate="print"/>
          <a:srcRect/>
          <a:stretch>
            <a:fillRect/>
          </a:stretch>
        </p:blipFill>
        <p:spPr bwMode="auto">
          <a:xfrm>
            <a:off x="152400" y="762000"/>
            <a:ext cx="8839200" cy="5767388"/>
          </a:xfrm>
          <a:prstGeom prst="rect">
            <a:avLst/>
          </a:prstGeom>
          <a:noFill/>
          <a:ln w="9525">
            <a:noFill/>
            <a:miter lim="800000"/>
            <a:headEnd/>
            <a:tailEnd/>
          </a:ln>
          <a:effectLst/>
        </p:spPr>
      </p:pic>
      <p:sp>
        <p:nvSpPr>
          <p:cNvPr id="173059" name="Text Box 3"/>
          <p:cNvSpPr txBox="1">
            <a:spLocks noChangeArrowheads="1"/>
          </p:cNvSpPr>
          <p:nvPr/>
        </p:nvSpPr>
        <p:spPr bwMode="auto">
          <a:xfrm>
            <a:off x="2117725" y="6137275"/>
            <a:ext cx="184150" cy="457200"/>
          </a:xfrm>
          <a:prstGeom prst="rect">
            <a:avLst/>
          </a:prstGeom>
          <a:noFill/>
          <a:ln w="9525">
            <a:noFill/>
            <a:miter lim="800000"/>
            <a:headEnd/>
            <a:tailEnd/>
          </a:ln>
          <a:effectLst/>
        </p:spPr>
        <p:txBody>
          <a:bodyPr wrap="none">
            <a:spAutoFit/>
          </a:bodyPr>
          <a:lstStyle/>
          <a:p>
            <a:endParaRPr lang="en-US"/>
          </a:p>
        </p:txBody>
      </p:sp>
      <p:sp>
        <p:nvSpPr>
          <p:cNvPr id="173060" name="Text Box 4"/>
          <p:cNvSpPr txBox="1">
            <a:spLocks noChangeArrowheads="1"/>
          </p:cNvSpPr>
          <p:nvPr/>
        </p:nvSpPr>
        <p:spPr bwMode="auto">
          <a:xfrm>
            <a:off x="1127125" y="6335713"/>
            <a:ext cx="6261100" cy="304800"/>
          </a:xfrm>
          <a:prstGeom prst="rect">
            <a:avLst/>
          </a:prstGeom>
          <a:noFill/>
          <a:ln w="9525">
            <a:noFill/>
            <a:miter lim="800000"/>
            <a:headEnd/>
            <a:tailEnd/>
          </a:ln>
          <a:effectLst/>
        </p:spPr>
        <p:txBody>
          <a:bodyPr wrap="none">
            <a:spAutoFit/>
          </a:bodyPr>
          <a:lstStyle/>
          <a:p>
            <a:r>
              <a:rPr lang="en-US" sz="1400"/>
              <a:t>http://www.ipam.ucla.edu/publications/ptac2002/ptac2002_dachlioptas_formulas.pdf</a:t>
            </a:r>
          </a:p>
        </p:txBody>
      </p:sp>
      <p:sp>
        <p:nvSpPr>
          <p:cNvPr id="173061" name="Text Box 5"/>
          <p:cNvSpPr txBox="1">
            <a:spLocks noChangeArrowheads="1"/>
          </p:cNvSpPr>
          <p:nvPr/>
        </p:nvSpPr>
        <p:spPr bwMode="auto">
          <a:xfrm>
            <a:off x="457200" y="304800"/>
            <a:ext cx="5194300" cy="457200"/>
          </a:xfrm>
          <a:prstGeom prst="rect">
            <a:avLst/>
          </a:prstGeom>
          <a:noFill/>
          <a:ln w="9525">
            <a:noFill/>
            <a:miter lim="800000"/>
            <a:headEnd/>
            <a:tailEnd/>
          </a:ln>
          <a:effectLst/>
        </p:spPr>
        <p:txBody>
          <a:bodyPr wrap="none">
            <a:spAutoFit/>
          </a:bodyPr>
          <a:lstStyle/>
          <a:p>
            <a:r>
              <a:rPr lang="en-US"/>
              <a:t>Progress in nailing the bound.. (just FYI)</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4" name="Picture 2"/>
          <p:cNvPicPr>
            <a:picLocks noChangeAspect="1" noChangeArrowheads="1"/>
          </p:cNvPicPr>
          <p:nvPr/>
        </p:nvPicPr>
        <p:blipFill>
          <a:blip r:embed="rId2" cstate="print"/>
          <a:srcRect/>
          <a:stretch>
            <a:fillRect/>
          </a:stretch>
        </p:blipFill>
        <p:spPr bwMode="auto">
          <a:xfrm>
            <a:off x="228600" y="187801"/>
            <a:ext cx="8705850" cy="6670199"/>
          </a:xfrm>
          <a:prstGeom prst="rect">
            <a:avLst/>
          </a:prstGeom>
          <a:noFill/>
          <a:ln w="9525">
            <a:noFill/>
            <a:miter lim="800000"/>
            <a:headEnd/>
            <a:tailEnd/>
          </a:ln>
          <a:effectLst/>
        </p:spPr>
      </p:pic>
      <p:sp>
        <p:nvSpPr>
          <p:cNvPr id="3" name="TextBox 2"/>
          <p:cNvSpPr txBox="1"/>
          <p:nvPr/>
        </p:nvSpPr>
        <p:spPr>
          <a:xfrm>
            <a:off x="7002067" y="6396335"/>
            <a:ext cx="2141933" cy="461665"/>
          </a:xfrm>
          <a:prstGeom prst="rect">
            <a:avLst/>
          </a:prstGeom>
          <a:noFill/>
        </p:spPr>
        <p:txBody>
          <a:bodyPr wrap="none" rtlCol="0">
            <a:spAutoFit/>
          </a:bodyPr>
          <a:lstStyle/>
          <a:p>
            <a:r>
              <a:rPr lang="en-US" dirty="0" smtClean="0"/>
              <a:t>[From </a:t>
            </a:r>
            <a:r>
              <a:rPr lang="en-US" dirty="0" err="1" smtClean="0"/>
              <a:t>Soumya</a:t>
            </a:r>
            <a:r>
              <a:rPr lang="en-US" dirty="0" smtClean="0"/>
              <a:t>]</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3" cstate="print"/>
          <a:srcRect/>
          <a:stretch>
            <a:fillRect/>
          </a:stretch>
        </p:blipFill>
        <p:spPr bwMode="auto">
          <a:xfrm>
            <a:off x="152400" y="228600"/>
            <a:ext cx="4572000" cy="3238500"/>
          </a:xfrm>
          <a:prstGeom prst="rect">
            <a:avLst/>
          </a:prstGeom>
          <a:noFill/>
          <a:ln w="9525">
            <a:noFill/>
            <a:miter lim="800000"/>
            <a:headEnd/>
            <a:tailEnd/>
          </a:ln>
          <a:effectLst/>
        </p:spPr>
      </p:pic>
      <p:pic>
        <p:nvPicPr>
          <p:cNvPr id="113667" name="Picture 3"/>
          <p:cNvPicPr>
            <a:picLocks noChangeAspect="1" noChangeArrowheads="1"/>
          </p:cNvPicPr>
          <p:nvPr/>
        </p:nvPicPr>
        <p:blipFill>
          <a:blip r:embed="rId4" cstate="print"/>
          <a:srcRect/>
          <a:stretch>
            <a:fillRect/>
          </a:stretch>
        </p:blipFill>
        <p:spPr bwMode="auto">
          <a:xfrm>
            <a:off x="2971800" y="2895600"/>
            <a:ext cx="6019800" cy="3690938"/>
          </a:xfrm>
          <a:prstGeom prst="rect">
            <a:avLst/>
          </a:prstGeom>
          <a:noFill/>
          <a:ln w="9525">
            <a:noFill/>
            <a:miter lim="800000"/>
            <a:headEnd/>
            <a:tailEnd/>
          </a:ln>
          <a:effectLst/>
        </p:spPr>
      </p:pic>
      <p:sp>
        <p:nvSpPr>
          <p:cNvPr id="113668" name="Text Box 4"/>
          <p:cNvSpPr txBox="1">
            <a:spLocks noChangeArrowheads="1"/>
          </p:cNvSpPr>
          <p:nvPr/>
        </p:nvSpPr>
        <p:spPr bwMode="auto">
          <a:xfrm>
            <a:off x="6324600" y="2286000"/>
            <a:ext cx="1101725" cy="581025"/>
          </a:xfrm>
          <a:prstGeom prst="rect">
            <a:avLst/>
          </a:prstGeom>
          <a:noFill/>
          <a:ln w="9525">
            <a:noFill/>
            <a:miter lim="800000"/>
            <a:headEnd/>
            <a:tailEnd/>
          </a:ln>
          <a:effectLst/>
        </p:spPr>
        <p:txBody>
          <a:bodyPr wrap="none">
            <a:spAutoFit/>
          </a:bodyPr>
          <a:lstStyle/>
          <a:p>
            <a:r>
              <a:rPr lang="en-US" sz="1600">
                <a:solidFill>
                  <a:schemeClr val="accent2"/>
                </a:solidFill>
              </a:rPr>
              <a:t>Assertions;</a:t>
            </a:r>
          </a:p>
          <a:p>
            <a:r>
              <a:rPr lang="en-US" sz="1600">
                <a:solidFill>
                  <a:schemeClr val="accent2"/>
                </a:solidFill>
              </a:rPr>
              <a:t>t/f</a:t>
            </a:r>
          </a:p>
        </p:txBody>
      </p:sp>
      <p:sp>
        <p:nvSpPr>
          <p:cNvPr id="113669" name="Line 5"/>
          <p:cNvSpPr>
            <a:spLocks noChangeShapeType="1"/>
          </p:cNvSpPr>
          <p:nvPr/>
        </p:nvSpPr>
        <p:spPr bwMode="auto">
          <a:xfrm>
            <a:off x="7086600" y="304800"/>
            <a:ext cx="0" cy="1447800"/>
          </a:xfrm>
          <a:prstGeom prst="line">
            <a:avLst/>
          </a:prstGeom>
          <a:noFill/>
          <a:ln w="9525">
            <a:solidFill>
              <a:schemeClr val="tx1"/>
            </a:solidFill>
            <a:round/>
            <a:headEnd/>
            <a:tailEnd/>
          </a:ln>
          <a:effectLst/>
        </p:spPr>
        <p:txBody>
          <a:bodyPr/>
          <a:lstStyle/>
          <a:p>
            <a:endParaRPr lang="en-US"/>
          </a:p>
        </p:txBody>
      </p:sp>
      <p:sp>
        <p:nvSpPr>
          <p:cNvPr id="113670" name="Line 6"/>
          <p:cNvSpPr>
            <a:spLocks noChangeShapeType="1"/>
          </p:cNvSpPr>
          <p:nvPr/>
        </p:nvSpPr>
        <p:spPr bwMode="auto">
          <a:xfrm>
            <a:off x="7010400" y="1676400"/>
            <a:ext cx="1981200" cy="0"/>
          </a:xfrm>
          <a:prstGeom prst="line">
            <a:avLst/>
          </a:prstGeom>
          <a:noFill/>
          <a:ln w="9525">
            <a:solidFill>
              <a:schemeClr val="tx1"/>
            </a:solidFill>
            <a:round/>
            <a:headEnd/>
            <a:tailEnd/>
          </a:ln>
          <a:effectLst/>
        </p:spPr>
        <p:txBody>
          <a:bodyPr/>
          <a:lstStyle/>
          <a:p>
            <a:endParaRPr lang="en-US"/>
          </a:p>
        </p:txBody>
      </p:sp>
      <p:sp>
        <p:nvSpPr>
          <p:cNvPr id="113671" name="Text Box 7"/>
          <p:cNvSpPr txBox="1">
            <a:spLocks noChangeArrowheads="1"/>
          </p:cNvSpPr>
          <p:nvPr/>
        </p:nvSpPr>
        <p:spPr bwMode="auto">
          <a:xfrm>
            <a:off x="7299325" y="1789113"/>
            <a:ext cx="1179513" cy="457200"/>
          </a:xfrm>
          <a:prstGeom prst="rect">
            <a:avLst/>
          </a:prstGeom>
          <a:noFill/>
          <a:ln w="9525">
            <a:noFill/>
            <a:miter lim="800000"/>
            <a:headEnd/>
            <a:tailEnd/>
          </a:ln>
          <a:effectLst/>
        </p:spPr>
        <p:txBody>
          <a:bodyPr wrap="none">
            <a:spAutoFit/>
          </a:bodyPr>
          <a:lstStyle/>
          <a:p>
            <a:r>
              <a:rPr lang="en-US" sz="1200"/>
              <a:t>Epistemological</a:t>
            </a:r>
          </a:p>
          <a:p>
            <a:r>
              <a:rPr lang="en-US" sz="1200"/>
              <a:t> commitment</a:t>
            </a:r>
          </a:p>
        </p:txBody>
      </p:sp>
      <p:sp>
        <p:nvSpPr>
          <p:cNvPr id="113672" name="Text Box 8"/>
          <p:cNvSpPr txBox="1">
            <a:spLocks noChangeArrowheads="1"/>
          </p:cNvSpPr>
          <p:nvPr/>
        </p:nvSpPr>
        <p:spPr bwMode="auto">
          <a:xfrm>
            <a:off x="5638800" y="685800"/>
            <a:ext cx="996950" cy="457200"/>
          </a:xfrm>
          <a:prstGeom prst="rect">
            <a:avLst/>
          </a:prstGeom>
          <a:noFill/>
          <a:ln w="9525">
            <a:noFill/>
            <a:miter lim="800000"/>
            <a:headEnd/>
            <a:tailEnd/>
          </a:ln>
          <a:effectLst/>
        </p:spPr>
        <p:txBody>
          <a:bodyPr wrap="none">
            <a:spAutoFit/>
          </a:bodyPr>
          <a:lstStyle/>
          <a:p>
            <a:r>
              <a:rPr lang="en-US" sz="1200"/>
              <a:t>Ontological</a:t>
            </a:r>
          </a:p>
          <a:p>
            <a:r>
              <a:rPr lang="en-US" sz="1200"/>
              <a:t> commitment</a:t>
            </a:r>
          </a:p>
        </p:txBody>
      </p:sp>
      <p:sp>
        <p:nvSpPr>
          <p:cNvPr id="113673" name="Text Box 9"/>
          <p:cNvSpPr txBox="1">
            <a:spLocks noChangeArrowheads="1"/>
          </p:cNvSpPr>
          <p:nvPr/>
        </p:nvSpPr>
        <p:spPr bwMode="auto">
          <a:xfrm>
            <a:off x="6689725" y="1660525"/>
            <a:ext cx="395288" cy="244475"/>
          </a:xfrm>
          <a:prstGeom prst="rect">
            <a:avLst/>
          </a:prstGeom>
          <a:noFill/>
          <a:ln w="9525">
            <a:noFill/>
            <a:miter lim="800000"/>
            <a:headEnd/>
            <a:tailEnd/>
          </a:ln>
          <a:effectLst/>
        </p:spPr>
        <p:txBody>
          <a:bodyPr wrap="none">
            <a:spAutoFit/>
          </a:bodyPr>
          <a:lstStyle/>
          <a:p>
            <a:r>
              <a:rPr lang="en-US" sz="1000">
                <a:solidFill>
                  <a:srgbClr val="FF3300"/>
                </a:solidFill>
              </a:rPr>
              <a:t>t/f/u</a:t>
            </a:r>
          </a:p>
        </p:txBody>
      </p:sp>
      <p:sp>
        <p:nvSpPr>
          <p:cNvPr id="113674" name="Text Box 10"/>
          <p:cNvSpPr txBox="1">
            <a:spLocks noChangeArrowheads="1"/>
          </p:cNvSpPr>
          <p:nvPr/>
        </p:nvSpPr>
        <p:spPr bwMode="auto">
          <a:xfrm>
            <a:off x="8669338" y="1676400"/>
            <a:ext cx="474662" cy="396875"/>
          </a:xfrm>
          <a:prstGeom prst="rect">
            <a:avLst/>
          </a:prstGeom>
          <a:noFill/>
          <a:ln w="9525">
            <a:noFill/>
            <a:miter lim="800000"/>
            <a:headEnd/>
            <a:tailEnd/>
          </a:ln>
          <a:effectLst/>
        </p:spPr>
        <p:txBody>
          <a:bodyPr wrap="none">
            <a:spAutoFit/>
          </a:bodyPr>
          <a:lstStyle/>
          <a:p>
            <a:r>
              <a:rPr lang="en-US" sz="1000">
                <a:solidFill>
                  <a:srgbClr val="FF3300"/>
                </a:solidFill>
              </a:rPr>
              <a:t>Deg</a:t>
            </a:r>
          </a:p>
          <a:p>
            <a:r>
              <a:rPr lang="en-US" sz="1000">
                <a:solidFill>
                  <a:srgbClr val="FF3300"/>
                </a:solidFill>
              </a:rPr>
              <a:t>belief</a:t>
            </a:r>
          </a:p>
        </p:txBody>
      </p:sp>
      <p:sp>
        <p:nvSpPr>
          <p:cNvPr id="113675" name="Text Box 11"/>
          <p:cNvSpPr txBox="1">
            <a:spLocks noChangeArrowheads="1"/>
          </p:cNvSpPr>
          <p:nvPr/>
        </p:nvSpPr>
        <p:spPr bwMode="auto">
          <a:xfrm>
            <a:off x="6629400" y="1447800"/>
            <a:ext cx="425450" cy="244475"/>
          </a:xfrm>
          <a:prstGeom prst="rect">
            <a:avLst/>
          </a:prstGeom>
          <a:noFill/>
          <a:ln w="9525">
            <a:noFill/>
            <a:miter lim="800000"/>
            <a:headEnd/>
            <a:tailEnd/>
          </a:ln>
          <a:effectLst/>
        </p:spPr>
        <p:txBody>
          <a:bodyPr wrap="none">
            <a:spAutoFit/>
          </a:bodyPr>
          <a:lstStyle/>
          <a:p>
            <a:r>
              <a:rPr lang="en-US" sz="1000">
                <a:solidFill>
                  <a:schemeClr val="accent2"/>
                </a:solidFill>
              </a:rPr>
              <a:t>facts</a:t>
            </a:r>
          </a:p>
        </p:txBody>
      </p:sp>
      <p:sp>
        <p:nvSpPr>
          <p:cNvPr id="113676" name="Text Box 12"/>
          <p:cNvSpPr txBox="1">
            <a:spLocks noChangeArrowheads="1"/>
          </p:cNvSpPr>
          <p:nvPr/>
        </p:nvSpPr>
        <p:spPr bwMode="auto">
          <a:xfrm>
            <a:off x="6477000" y="228600"/>
            <a:ext cx="622300" cy="549275"/>
          </a:xfrm>
          <a:prstGeom prst="rect">
            <a:avLst/>
          </a:prstGeom>
          <a:noFill/>
          <a:ln w="9525">
            <a:noFill/>
            <a:miter lim="800000"/>
            <a:headEnd/>
            <a:tailEnd/>
          </a:ln>
          <a:effectLst/>
        </p:spPr>
        <p:txBody>
          <a:bodyPr wrap="none">
            <a:spAutoFit/>
          </a:bodyPr>
          <a:lstStyle/>
          <a:p>
            <a:r>
              <a:rPr lang="en-US" sz="1000">
                <a:solidFill>
                  <a:schemeClr val="accent2"/>
                </a:solidFill>
              </a:rPr>
              <a:t>Facts</a:t>
            </a:r>
          </a:p>
          <a:p>
            <a:r>
              <a:rPr lang="en-US" sz="1000">
                <a:solidFill>
                  <a:schemeClr val="accent2"/>
                </a:solidFill>
              </a:rPr>
              <a:t>Objects</a:t>
            </a:r>
          </a:p>
          <a:p>
            <a:r>
              <a:rPr lang="en-US" sz="1000">
                <a:solidFill>
                  <a:schemeClr val="accent2"/>
                </a:solidFill>
              </a:rPr>
              <a:t>relations</a:t>
            </a:r>
          </a:p>
        </p:txBody>
      </p:sp>
      <p:sp>
        <p:nvSpPr>
          <p:cNvPr id="113677" name="Text Box 13"/>
          <p:cNvSpPr txBox="1">
            <a:spLocks noChangeArrowheads="1"/>
          </p:cNvSpPr>
          <p:nvPr/>
        </p:nvSpPr>
        <p:spPr bwMode="auto">
          <a:xfrm>
            <a:off x="6994525" y="1408113"/>
            <a:ext cx="184150" cy="274637"/>
          </a:xfrm>
          <a:prstGeom prst="rect">
            <a:avLst/>
          </a:prstGeom>
          <a:noFill/>
          <a:ln w="9525">
            <a:noFill/>
            <a:miter lim="800000"/>
            <a:headEnd/>
            <a:tailEnd/>
          </a:ln>
          <a:effectLst/>
        </p:spPr>
        <p:txBody>
          <a:bodyPr wrap="none">
            <a:spAutoFit/>
          </a:bodyPr>
          <a:lstStyle/>
          <a:p>
            <a:endParaRPr lang="en-US" sz="1200"/>
          </a:p>
        </p:txBody>
      </p:sp>
      <p:sp>
        <p:nvSpPr>
          <p:cNvPr id="113678" name="Text Box 14"/>
          <p:cNvSpPr txBox="1">
            <a:spLocks noChangeArrowheads="1"/>
          </p:cNvSpPr>
          <p:nvPr/>
        </p:nvSpPr>
        <p:spPr bwMode="auto">
          <a:xfrm>
            <a:off x="7086600" y="1219200"/>
            <a:ext cx="490538" cy="457200"/>
          </a:xfrm>
          <a:prstGeom prst="rect">
            <a:avLst/>
          </a:prstGeom>
          <a:solidFill>
            <a:srgbClr val="FFFF99"/>
          </a:solidFill>
          <a:ln w="9525">
            <a:noFill/>
            <a:miter lim="800000"/>
            <a:headEnd/>
            <a:tailEnd/>
          </a:ln>
          <a:effectLst/>
        </p:spPr>
        <p:txBody>
          <a:bodyPr wrap="none">
            <a:spAutoFit/>
          </a:bodyPr>
          <a:lstStyle/>
          <a:p>
            <a:r>
              <a:rPr lang="en-US" sz="1200"/>
              <a:t>Prop</a:t>
            </a:r>
          </a:p>
          <a:p>
            <a:r>
              <a:rPr lang="en-US" sz="1200"/>
              <a:t>logic</a:t>
            </a:r>
          </a:p>
        </p:txBody>
      </p:sp>
      <p:sp>
        <p:nvSpPr>
          <p:cNvPr id="113679" name="Text Box 15"/>
          <p:cNvSpPr txBox="1">
            <a:spLocks noChangeArrowheads="1"/>
          </p:cNvSpPr>
          <p:nvPr/>
        </p:nvSpPr>
        <p:spPr bwMode="auto">
          <a:xfrm>
            <a:off x="8534400" y="1066800"/>
            <a:ext cx="490538" cy="639763"/>
          </a:xfrm>
          <a:prstGeom prst="rect">
            <a:avLst/>
          </a:prstGeom>
          <a:solidFill>
            <a:srgbClr val="FFFF99"/>
          </a:solidFill>
          <a:ln w="9525">
            <a:noFill/>
            <a:miter lim="800000"/>
            <a:headEnd/>
            <a:tailEnd/>
          </a:ln>
          <a:effectLst/>
        </p:spPr>
        <p:txBody>
          <a:bodyPr wrap="none">
            <a:spAutoFit/>
          </a:bodyPr>
          <a:lstStyle/>
          <a:p>
            <a:r>
              <a:rPr lang="en-US" sz="1200"/>
              <a:t>Prob</a:t>
            </a:r>
          </a:p>
          <a:p>
            <a:r>
              <a:rPr lang="en-US" sz="1200"/>
              <a:t>prop</a:t>
            </a:r>
          </a:p>
          <a:p>
            <a:r>
              <a:rPr lang="en-US" sz="1200"/>
              <a:t>logic</a:t>
            </a:r>
          </a:p>
        </p:txBody>
      </p:sp>
      <p:sp>
        <p:nvSpPr>
          <p:cNvPr id="113680" name="Text Box 16"/>
          <p:cNvSpPr txBox="1">
            <a:spLocks noChangeArrowheads="1"/>
          </p:cNvSpPr>
          <p:nvPr/>
        </p:nvSpPr>
        <p:spPr bwMode="auto">
          <a:xfrm>
            <a:off x="7086600" y="304800"/>
            <a:ext cx="563563" cy="274638"/>
          </a:xfrm>
          <a:prstGeom prst="rect">
            <a:avLst/>
          </a:prstGeom>
          <a:solidFill>
            <a:srgbClr val="FFFF99"/>
          </a:solidFill>
          <a:ln w="9525">
            <a:noFill/>
            <a:miter lim="800000"/>
            <a:headEnd/>
            <a:tailEnd/>
          </a:ln>
          <a:effectLst/>
        </p:spPr>
        <p:txBody>
          <a:bodyPr wrap="none">
            <a:spAutoFit/>
          </a:bodyPr>
          <a:lstStyle/>
          <a:p>
            <a:r>
              <a:rPr lang="en-US" sz="1200"/>
              <a:t>FOPC</a:t>
            </a:r>
          </a:p>
        </p:txBody>
      </p:sp>
      <p:sp>
        <p:nvSpPr>
          <p:cNvPr id="113681" name="Text Box 17"/>
          <p:cNvSpPr txBox="1">
            <a:spLocks noChangeArrowheads="1"/>
          </p:cNvSpPr>
          <p:nvPr/>
        </p:nvSpPr>
        <p:spPr bwMode="auto">
          <a:xfrm>
            <a:off x="8382000" y="304800"/>
            <a:ext cx="563563" cy="457200"/>
          </a:xfrm>
          <a:prstGeom prst="rect">
            <a:avLst/>
          </a:prstGeom>
          <a:solidFill>
            <a:srgbClr val="9966FF"/>
          </a:solidFill>
          <a:ln w="9525">
            <a:noFill/>
            <a:miter lim="800000"/>
            <a:headEnd/>
            <a:tailEnd/>
          </a:ln>
          <a:effectLst/>
        </p:spPr>
        <p:txBody>
          <a:bodyPr wrap="none">
            <a:spAutoFit/>
          </a:bodyPr>
          <a:lstStyle/>
          <a:p>
            <a:r>
              <a:rPr lang="en-US" sz="1200"/>
              <a:t>Prob</a:t>
            </a:r>
          </a:p>
          <a:p>
            <a:r>
              <a:rPr lang="en-US" sz="1200"/>
              <a:t>FOPC</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02" name="Picture 2" descr="https://pbs.twimg.com/media/Cr3keYhUsAAOmoZ.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5781675" cy="578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512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838200" y="304800"/>
            <a:ext cx="7419975" cy="6191250"/>
          </a:xfrm>
          <a:prstGeom prst="rect">
            <a:avLst/>
          </a:prstGeom>
          <a:noFill/>
          <a:ln w="9525">
            <a:noFill/>
            <a:miter lim="800000"/>
            <a:headEnd/>
            <a:tailEnd/>
          </a:ln>
          <a:effectLst/>
        </p:spPr>
      </p:pic>
      <p:sp>
        <p:nvSpPr>
          <p:cNvPr id="3077" name="Text Box 5"/>
          <p:cNvSpPr txBox="1">
            <a:spLocks noChangeArrowheads="1"/>
          </p:cNvSpPr>
          <p:nvPr/>
        </p:nvSpPr>
        <p:spPr bwMode="auto">
          <a:xfrm>
            <a:off x="5470525" y="3927475"/>
            <a:ext cx="2009775" cy="457200"/>
          </a:xfrm>
          <a:prstGeom prst="rect">
            <a:avLst/>
          </a:prstGeom>
          <a:noFill/>
          <a:ln w="9525">
            <a:noFill/>
            <a:miter lim="800000"/>
            <a:headEnd/>
            <a:tailEnd/>
          </a:ln>
          <a:effectLst/>
        </p:spPr>
        <p:txBody>
          <a:bodyPr wrap="none">
            <a:spAutoFit/>
          </a:bodyPr>
          <a:lstStyle/>
          <a:p>
            <a:r>
              <a:rPr lang="en-US"/>
              <a:t>Representation</a:t>
            </a:r>
          </a:p>
        </p:txBody>
      </p:sp>
      <p:sp>
        <p:nvSpPr>
          <p:cNvPr id="3078" name="Text Box 6"/>
          <p:cNvSpPr txBox="1">
            <a:spLocks noChangeArrowheads="1"/>
          </p:cNvSpPr>
          <p:nvPr/>
        </p:nvSpPr>
        <p:spPr bwMode="auto">
          <a:xfrm>
            <a:off x="5638800" y="4572000"/>
            <a:ext cx="1470025" cy="457200"/>
          </a:xfrm>
          <a:prstGeom prst="rect">
            <a:avLst/>
          </a:prstGeom>
          <a:noFill/>
          <a:ln w="9525">
            <a:noFill/>
            <a:miter lim="800000"/>
            <a:headEnd/>
            <a:tailEnd/>
          </a:ln>
          <a:effectLst/>
        </p:spPr>
        <p:txBody>
          <a:bodyPr wrap="none">
            <a:spAutoFit/>
          </a:bodyPr>
          <a:lstStyle/>
          <a:p>
            <a:r>
              <a:rPr lang="en-US"/>
              <a:t>Reasoning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862013" y="333375"/>
            <a:ext cx="7419975" cy="6191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SUBBARAO@7HPAOHNFUVWYY57I" val="4170"/>
</p:tagLst>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52299</TotalTime>
  <Words>4879</Words>
  <Application>Microsoft Office PowerPoint</Application>
  <PresentationFormat>On-screen Show (4:3)</PresentationFormat>
  <Paragraphs>704</Paragraphs>
  <Slides>66</Slides>
  <Notes>51</Notes>
  <HiddenSlides>9</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2" baseType="lpstr">
      <vt:lpstr>Symbol</vt:lpstr>
      <vt:lpstr>Times</vt:lpstr>
      <vt:lpstr>Times New Roman</vt:lpstr>
      <vt:lpstr>Wingdings</vt:lpstr>
      <vt:lpstr>Default Design</vt:lpstr>
      <vt:lpstr>Equation</vt:lpstr>
      <vt:lpstr>PowerPoint Presentation</vt:lpstr>
      <vt:lpstr>PowerPoint Presentation</vt:lpstr>
      <vt:lpstr>We have Artificial Intelligence, but can we get Artificial Wisdom?</vt:lpstr>
      <vt:lpstr>PowerPoint Presentation</vt:lpstr>
      <vt:lpstr>We have Artificial Intelligence, but can we get Artificial Wisdom?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 rules</vt:lpstr>
      <vt:lpstr>PowerPoint Presentation</vt:lpstr>
      <vt:lpstr>PowerPoint Presentation</vt:lpstr>
      <vt:lpstr>PowerPoint Presentation</vt:lpstr>
      <vt:lpstr>PowerPoint Presentation</vt:lpstr>
      <vt:lpstr>Conversion to CNF form</vt:lpstr>
      <vt:lpstr>Need for resolution</vt:lpstr>
      <vt:lpstr>Solving problems using propositional logic</vt:lpstr>
      <vt:lpstr>Steps in Resolution Refutation</vt:lpstr>
      <vt:lpstr>PowerPoint Presentation</vt:lpstr>
      <vt:lpstr>Search in Resolution</vt:lpstr>
      <vt:lpstr>PowerPoint Presentation</vt:lpstr>
      <vt:lpstr>Mad chase for empty clause…</vt:lpstr>
      <vt:lpstr>Complexity of Propositional Inference</vt:lpstr>
      <vt:lpstr>Solving problems using propositional logic</vt:lpstr>
      <vt:lpstr>Example</vt:lpstr>
      <vt:lpstr>Satisfiability Problems</vt:lpstr>
      <vt:lpstr>Model-checking by Stochastic  Hill-climbing</vt:lpstr>
      <vt:lpstr>PowerPoint Presentation</vt:lpstr>
      <vt:lpstr>CSP or Multi-valued version of SAT</vt:lpstr>
      <vt:lpstr>Solving SAT Problems</vt:lpstr>
      <vt:lpstr>DPLL Example</vt:lpstr>
      <vt:lpstr>Connection between Entailment and Satisfiability</vt:lpstr>
      <vt:lpstr>Davis-Putnam-Logeman-Loveland Procedure</vt:lpstr>
      <vt:lpstr>Davis-Putnam-Logeman-Loveland Procedure</vt:lpstr>
      <vt:lpstr>Solving problems using propositional logic</vt:lpstr>
      <vt:lpstr>Example</vt:lpstr>
      <vt:lpstr>PowerPoint Presentation</vt:lpstr>
      <vt:lpstr>Example (Real)</vt:lpstr>
      <vt:lpstr>Example (Real)</vt:lpstr>
      <vt:lpstr>How do we handle Real Pearl?</vt:lpstr>
      <vt:lpstr>Non-monotonic (default) logic</vt:lpstr>
      <vt:lpstr>Certainty Factors</vt:lpstr>
      <vt:lpstr>Fuzzy Logic vs. Prob. Prop. Logic</vt:lpstr>
      <vt:lpstr>Prop. Logic vs. Prob. Prop. Logic</vt:lpstr>
      <vt:lpstr>Easy Special Cases </vt:lpstr>
      <vt:lpstr>Will we always need 2n numbers?</vt:lpstr>
      <vt:lpstr>10/16/15 discussion ended here.</vt:lpstr>
      <vt:lpstr>Lots of work in SAT solvers</vt:lpstr>
      <vt:lpstr>PowerPoint Presentation</vt:lpstr>
      <vt:lpstr>If most sat problems are easy,  then exactly where are the hard ones?</vt:lpstr>
      <vt:lpstr>Hardness of 3-sat as a function of  #clauses/#variables</vt:lpstr>
      <vt:lpstr>Phase Transition in SAT</vt:lpstr>
      <vt:lpstr>Very robust…</vt:lpstr>
      <vt:lpstr>PowerPoint Presentation</vt:lpstr>
      <vt:lpstr>PowerPoint Presentation</vt:lpstr>
      <vt:lpstr>PowerPoint Presentation</vt:lpstr>
    </vt:vector>
  </TitlesOfParts>
  <Company>ASU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Subbrao Kambhampati</dc:creator>
  <cp:lastModifiedBy>Subbarao Kambhampati</cp:lastModifiedBy>
  <cp:revision>507</cp:revision>
  <cp:lastPrinted>2016-10-28T19:12:06Z</cp:lastPrinted>
  <dcterms:created xsi:type="dcterms:W3CDTF">2001-10-31T22:03:46Z</dcterms:created>
  <dcterms:modified xsi:type="dcterms:W3CDTF">2016-11-04T15:40:30Z</dcterms:modified>
</cp:coreProperties>
</file>